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4A648-72A6-49F8-920E-7FCF062290FA}" v="24" dt="2023-10-21T23:24:10.35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 Mburu" userId="18958a44b8fddd91" providerId="LiveId" clId="{1594A648-72A6-49F8-920E-7FCF062290FA}"/>
    <pc:docChg chg="undo custSel addSld delSld modSld">
      <pc:chgData name="Jane Mburu" userId="18958a44b8fddd91" providerId="LiveId" clId="{1594A648-72A6-49F8-920E-7FCF062290FA}" dt="2023-10-21T23:47:45.311" v="8944" actId="27636"/>
      <pc:docMkLst>
        <pc:docMk/>
      </pc:docMkLst>
      <pc:sldChg chg="modSp mod">
        <pc:chgData name="Jane Mburu" userId="18958a44b8fddd91" providerId="LiveId" clId="{1594A648-72A6-49F8-920E-7FCF062290FA}" dt="2023-10-21T23:12:05.529" v="8625" actId="255"/>
        <pc:sldMkLst>
          <pc:docMk/>
          <pc:sldMk cId="1553432724" sldId="262"/>
        </pc:sldMkLst>
        <pc:spChg chg="mod">
          <ac:chgData name="Jane Mburu" userId="18958a44b8fddd91" providerId="LiveId" clId="{1594A648-72A6-49F8-920E-7FCF062290FA}" dt="2023-10-21T23:12:05.529" v="8625" actId="255"/>
          <ac:spMkLst>
            <pc:docMk/>
            <pc:sldMk cId="1553432724" sldId="262"/>
            <ac:spMk id="7" creationId="{0BFEC426-B615-E549-83E5-140FD588BC64}"/>
          </ac:spMkLst>
        </pc:spChg>
      </pc:sldChg>
      <pc:sldChg chg="modSp mod">
        <pc:chgData name="Jane Mburu" userId="18958a44b8fddd91" providerId="LiveId" clId="{1594A648-72A6-49F8-920E-7FCF062290FA}" dt="2023-10-21T23:12:20.815" v="8627" actId="14100"/>
        <pc:sldMkLst>
          <pc:docMk/>
          <pc:sldMk cId="3288665831" sldId="263"/>
        </pc:sldMkLst>
        <pc:spChg chg="mod">
          <ac:chgData name="Jane Mburu" userId="18958a44b8fddd91" providerId="LiveId" clId="{1594A648-72A6-49F8-920E-7FCF062290FA}" dt="2023-10-21T23:12:20.815" v="8627" actId="14100"/>
          <ac:spMkLst>
            <pc:docMk/>
            <pc:sldMk cId="3288665831" sldId="263"/>
            <ac:spMk id="5" creationId="{1B07C49E-AFFC-EC46-8930-E4D428F5F943}"/>
          </ac:spMkLst>
        </pc:spChg>
      </pc:sldChg>
      <pc:sldChg chg="addSp modSp mod">
        <pc:chgData name="Jane Mburu" userId="18958a44b8fddd91" providerId="LiveId" clId="{1594A648-72A6-49F8-920E-7FCF062290FA}" dt="2023-10-21T23:18:10.718" v="8696" actId="255"/>
        <pc:sldMkLst>
          <pc:docMk/>
          <pc:sldMk cId="2987552906" sldId="264"/>
        </pc:sldMkLst>
        <pc:spChg chg="mod">
          <ac:chgData name="Jane Mburu" userId="18958a44b8fddd91" providerId="LiveId" clId="{1594A648-72A6-49F8-920E-7FCF062290FA}" dt="2023-10-21T23:18:10.718" v="8696" actId="255"/>
          <ac:spMkLst>
            <pc:docMk/>
            <pc:sldMk cId="2987552906" sldId="264"/>
            <ac:spMk id="5" creationId="{1B07C49E-AFFC-EC46-8930-E4D428F5F943}"/>
          </ac:spMkLst>
        </pc:spChg>
        <pc:picChg chg="add mod">
          <ac:chgData name="Jane Mburu" userId="18958a44b8fddd91" providerId="LiveId" clId="{1594A648-72A6-49F8-920E-7FCF062290FA}" dt="2023-10-21T19:11:48.904" v="4290" actId="14100"/>
          <ac:picMkLst>
            <pc:docMk/>
            <pc:sldMk cId="2987552906" sldId="264"/>
            <ac:picMk id="3" creationId="{010837D4-58E9-BAF8-21FD-5A8F469D03B5}"/>
          </ac:picMkLst>
        </pc:picChg>
      </pc:sldChg>
      <pc:sldChg chg="modSp mod">
        <pc:chgData name="Jane Mburu" userId="18958a44b8fddd91" providerId="LiveId" clId="{1594A648-72A6-49F8-920E-7FCF062290FA}" dt="2023-10-21T23:24:13.326" v="8746" actId="20577"/>
        <pc:sldMkLst>
          <pc:docMk/>
          <pc:sldMk cId="1578726356" sldId="265"/>
        </pc:sldMkLst>
        <pc:spChg chg="mod">
          <ac:chgData name="Jane Mburu" userId="18958a44b8fddd91" providerId="LiveId" clId="{1594A648-72A6-49F8-920E-7FCF062290FA}" dt="2023-10-21T23:24:13.326" v="8746" actId="20577"/>
          <ac:spMkLst>
            <pc:docMk/>
            <pc:sldMk cId="1578726356" sldId="265"/>
            <ac:spMk id="5" creationId="{1B07C49E-AFFC-EC46-8930-E4D428F5F943}"/>
          </ac:spMkLst>
        </pc:spChg>
      </pc:sldChg>
      <pc:sldChg chg="addSp delSp modSp mod">
        <pc:chgData name="Jane Mburu" userId="18958a44b8fddd91" providerId="LiveId" clId="{1594A648-72A6-49F8-920E-7FCF062290FA}" dt="2023-10-21T23:23:03.253" v="8733" actId="255"/>
        <pc:sldMkLst>
          <pc:docMk/>
          <pc:sldMk cId="779971636" sldId="266"/>
        </pc:sldMkLst>
        <pc:spChg chg="mod">
          <ac:chgData name="Jane Mburu" userId="18958a44b8fddd91" providerId="LiveId" clId="{1594A648-72A6-49F8-920E-7FCF062290FA}" dt="2023-10-21T23:23:03.253" v="8733" actId="255"/>
          <ac:spMkLst>
            <pc:docMk/>
            <pc:sldMk cId="779971636" sldId="266"/>
            <ac:spMk id="5" creationId="{1B07C49E-AFFC-EC46-8930-E4D428F5F943}"/>
          </ac:spMkLst>
        </pc:spChg>
        <pc:spChg chg="add del mod">
          <ac:chgData name="Jane Mburu" userId="18958a44b8fddd91" providerId="LiveId" clId="{1594A648-72A6-49F8-920E-7FCF062290FA}" dt="2023-10-21T19:23:24.117" v="4378"/>
          <ac:spMkLst>
            <pc:docMk/>
            <pc:sldMk cId="779971636" sldId="266"/>
            <ac:spMk id="9" creationId="{C0946FA4-9D9E-00F0-3A0F-18906DC8F41C}"/>
          </ac:spMkLst>
        </pc:spChg>
        <pc:spChg chg="add mod">
          <ac:chgData name="Jane Mburu" userId="18958a44b8fddd91" providerId="LiveId" clId="{1594A648-72A6-49F8-920E-7FCF062290FA}" dt="2023-10-21T19:24:37.910" v="4421" actId="14100"/>
          <ac:spMkLst>
            <pc:docMk/>
            <pc:sldMk cId="779971636" sldId="266"/>
            <ac:spMk id="10" creationId="{C0DA53A5-F415-7054-A88F-D80C04D2D5C0}"/>
          </ac:spMkLst>
        </pc:spChg>
        <pc:spChg chg="add del mod">
          <ac:chgData name="Jane Mburu" userId="18958a44b8fddd91" providerId="LiveId" clId="{1594A648-72A6-49F8-920E-7FCF062290FA}" dt="2023-10-21T19:25:40.307" v="4431"/>
          <ac:spMkLst>
            <pc:docMk/>
            <pc:sldMk cId="779971636" sldId="266"/>
            <ac:spMk id="11" creationId="{141438DF-6549-C0FF-82DC-3ADD6E7D9165}"/>
          </ac:spMkLst>
        </pc:spChg>
        <pc:spChg chg="add del mod">
          <ac:chgData name="Jane Mburu" userId="18958a44b8fddd91" providerId="LiveId" clId="{1594A648-72A6-49F8-920E-7FCF062290FA}" dt="2023-10-21T19:25:40.307" v="4433"/>
          <ac:spMkLst>
            <pc:docMk/>
            <pc:sldMk cId="779971636" sldId="266"/>
            <ac:spMk id="12" creationId="{B4125E81-EFCD-D2BE-2DC1-4B13B867F457}"/>
          </ac:spMkLst>
        </pc:spChg>
        <pc:spChg chg="add mod">
          <ac:chgData name="Jane Mburu" userId="18958a44b8fddd91" providerId="LiveId" clId="{1594A648-72A6-49F8-920E-7FCF062290FA}" dt="2023-10-21T23:22:41.284" v="8730" actId="20577"/>
          <ac:spMkLst>
            <pc:docMk/>
            <pc:sldMk cId="779971636" sldId="266"/>
            <ac:spMk id="13" creationId="{7854923D-0D54-50FC-676B-C0859E95B70B}"/>
          </ac:spMkLst>
        </pc:spChg>
        <pc:picChg chg="add mod">
          <ac:chgData name="Jane Mburu" userId="18958a44b8fddd91" providerId="LiveId" clId="{1594A648-72A6-49F8-920E-7FCF062290FA}" dt="2023-10-21T23:22:52.584" v="8732" actId="14100"/>
          <ac:picMkLst>
            <pc:docMk/>
            <pc:sldMk cId="779971636" sldId="266"/>
            <ac:picMk id="6" creationId="{187C14BE-8797-4F23-96F4-B6C42CA21745}"/>
          </ac:picMkLst>
        </pc:picChg>
        <pc:picChg chg="add mod">
          <ac:chgData name="Jane Mburu" userId="18958a44b8fddd91" providerId="LiveId" clId="{1594A648-72A6-49F8-920E-7FCF062290FA}" dt="2023-10-21T19:23:12.774" v="4375" actId="14100"/>
          <ac:picMkLst>
            <pc:docMk/>
            <pc:sldMk cId="779971636" sldId="266"/>
            <ac:picMk id="8" creationId="{A02DCAB4-4152-67B4-2134-FBE166931526}"/>
          </ac:picMkLst>
        </pc:picChg>
      </pc:sldChg>
      <pc:sldChg chg="addSp modSp mod">
        <pc:chgData name="Jane Mburu" userId="18958a44b8fddd91" providerId="LiveId" clId="{1594A648-72A6-49F8-920E-7FCF062290FA}" dt="2023-10-21T20:05:04.067" v="5048" actId="14100"/>
        <pc:sldMkLst>
          <pc:docMk/>
          <pc:sldMk cId="3865605948" sldId="269"/>
        </pc:sldMkLst>
        <pc:spChg chg="mod">
          <ac:chgData name="Jane Mburu" userId="18958a44b8fddd91" providerId="LiveId" clId="{1594A648-72A6-49F8-920E-7FCF062290FA}" dt="2023-10-21T20:04:48.799" v="5044" actId="1076"/>
          <ac:spMkLst>
            <pc:docMk/>
            <pc:sldMk cId="3865605948" sldId="269"/>
            <ac:spMk id="3" creationId="{373827F3-F386-AA4E-80ED-D86DEF8C158D}"/>
          </ac:spMkLst>
        </pc:spChg>
        <pc:picChg chg="add mod">
          <ac:chgData name="Jane Mburu" userId="18958a44b8fddd91" providerId="LiveId" clId="{1594A648-72A6-49F8-920E-7FCF062290FA}" dt="2023-10-21T20:05:04.067" v="5048" actId="14100"/>
          <ac:picMkLst>
            <pc:docMk/>
            <pc:sldMk cId="3865605948" sldId="269"/>
            <ac:picMk id="6" creationId="{C6B3F73D-6078-64FE-8FD7-7831BD6517B0}"/>
          </ac:picMkLst>
        </pc:picChg>
      </pc:sldChg>
      <pc:sldChg chg="addSp modSp mod">
        <pc:chgData name="Jane Mburu" userId="18958a44b8fddd91" providerId="LiveId" clId="{1594A648-72A6-49F8-920E-7FCF062290FA}" dt="2023-10-21T23:32:56.766" v="8851" actId="14100"/>
        <pc:sldMkLst>
          <pc:docMk/>
          <pc:sldMk cId="2727850971" sldId="270"/>
        </pc:sldMkLst>
        <pc:spChg chg="mod">
          <ac:chgData name="Jane Mburu" userId="18958a44b8fddd91" providerId="LiveId" clId="{1594A648-72A6-49F8-920E-7FCF062290FA}" dt="2023-10-21T23:32:52.321" v="8850" actId="14100"/>
          <ac:spMkLst>
            <pc:docMk/>
            <pc:sldMk cId="2727850971" sldId="270"/>
            <ac:spMk id="5" creationId="{1B07C49E-AFFC-EC46-8930-E4D428F5F943}"/>
          </ac:spMkLst>
        </pc:spChg>
        <pc:picChg chg="add mod">
          <ac:chgData name="Jane Mburu" userId="18958a44b8fddd91" providerId="LiveId" clId="{1594A648-72A6-49F8-920E-7FCF062290FA}" dt="2023-10-21T23:32:56.766" v="8851" actId="14100"/>
          <ac:picMkLst>
            <pc:docMk/>
            <pc:sldMk cId="2727850971" sldId="270"/>
            <ac:picMk id="6" creationId="{68F7EEF5-82FA-DDC9-43DD-9A6864534661}"/>
          </ac:picMkLst>
        </pc:picChg>
      </pc:sldChg>
      <pc:sldChg chg="modSp mod">
        <pc:chgData name="Jane Mburu" userId="18958a44b8fddd91" providerId="LiveId" clId="{1594A648-72A6-49F8-920E-7FCF062290FA}" dt="2023-10-21T23:09:36.777" v="8609" actId="20577"/>
        <pc:sldMkLst>
          <pc:docMk/>
          <pc:sldMk cId="1630123617" sldId="274"/>
        </pc:sldMkLst>
        <pc:spChg chg="mod">
          <ac:chgData name="Jane Mburu" userId="18958a44b8fddd91" providerId="LiveId" clId="{1594A648-72A6-49F8-920E-7FCF062290FA}" dt="2023-10-21T23:09:36.777" v="8609" actId="20577"/>
          <ac:spMkLst>
            <pc:docMk/>
            <pc:sldMk cId="1630123617" sldId="274"/>
            <ac:spMk id="5" creationId="{28684E62-A9F8-4E7A-AB01-78893062A1B4}"/>
          </ac:spMkLst>
        </pc:spChg>
      </pc:sldChg>
      <pc:sldChg chg="modSp mod">
        <pc:chgData name="Jane Mburu" userId="18958a44b8fddd91" providerId="LiveId" clId="{1594A648-72A6-49F8-920E-7FCF062290FA}" dt="2023-10-21T23:26:37.024" v="8807" actId="20577"/>
        <pc:sldMkLst>
          <pc:docMk/>
          <pc:sldMk cId="148114319" sldId="276"/>
        </pc:sldMkLst>
        <pc:spChg chg="mod">
          <ac:chgData name="Jane Mburu" userId="18958a44b8fddd91" providerId="LiveId" clId="{1594A648-72A6-49F8-920E-7FCF062290FA}" dt="2023-10-21T23:26:37.024" v="8807" actId="20577"/>
          <ac:spMkLst>
            <pc:docMk/>
            <pc:sldMk cId="148114319" sldId="276"/>
            <ac:spMk id="5" creationId="{1B07C49E-AFFC-EC46-8930-E4D428F5F943}"/>
          </ac:spMkLst>
        </pc:spChg>
      </pc:sldChg>
      <pc:sldChg chg="addSp delSp modSp mod">
        <pc:chgData name="Jane Mburu" userId="18958a44b8fddd91" providerId="LiveId" clId="{1594A648-72A6-49F8-920E-7FCF062290FA}" dt="2023-10-21T22:55:47.459" v="8296" actId="20577"/>
        <pc:sldMkLst>
          <pc:docMk/>
          <pc:sldMk cId="2459446073" sldId="289"/>
        </pc:sldMkLst>
        <pc:spChg chg="mod">
          <ac:chgData name="Jane Mburu" userId="18958a44b8fddd91" providerId="LiveId" clId="{1594A648-72A6-49F8-920E-7FCF062290FA}" dt="2023-10-21T22:55:47.459" v="8296" actId="20577"/>
          <ac:spMkLst>
            <pc:docMk/>
            <pc:sldMk cId="2459446073" sldId="289"/>
            <ac:spMk id="5" creationId="{1B07C49E-AFFC-EC46-8930-E4D428F5F943}"/>
          </ac:spMkLst>
        </pc:spChg>
        <pc:spChg chg="add del">
          <ac:chgData name="Jane Mburu" userId="18958a44b8fddd91" providerId="LiveId" clId="{1594A648-72A6-49F8-920E-7FCF062290FA}" dt="2023-10-21T22:48:39.624" v="8101"/>
          <ac:spMkLst>
            <pc:docMk/>
            <pc:sldMk cId="2459446073" sldId="289"/>
            <ac:spMk id="6" creationId="{94E72321-814B-079C-277F-3230465F83AD}"/>
          </ac:spMkLst>
        </pc:spChg>
        <pc:spChg chg="add del mod">
          <ac:chgData name="Jane Mburu" userId="18958a44b8fddd91" providerId="LiveId" clId="{1594A648-72A6-49F8-920E-7FCF062290FA}" dt="2023-10-21T22:48:39.028" v="8100"/>
          <ac:spMkLst>
            <pc:docMk/>
            <pc:sldMk cId="2459446073" sldId="289"/>
            <ac:spMk id="7" creationId="{5CB31602-6DC4-0234-B8C7-9248E791601A}"/>
          </ac:spMkLst>
        </pc:spChg>
        <pc:spChg chg="add del">
          <ac:chgData name="Jane Mburu" userId="18958a44b8fddd91" providerId="LiveId" clId="{1594A648-72A6-49F8-920E-7FCF062290FA}" dt="2023-10-21T22:48:43.552" v="8103"/>
          <ac:spMkLst>
            <pc:docMk/>
            <pc:sldMk cId="2459446073" sldId="289"/>
            <ac:spMk id="8" creationId="{9F59045A-CF56-B91D-F7B9-1A9FD0064924}"/>
          </ac:spMkLst>
        </pc:spChg>
        <pc:spChg chg="add del">
          <ac:chgData name="Jane Mburu" userId="18958a44b8fddd91" providerId="LiveId" clId="{1594A648-72A6-49F8-920E-7FCF062290FA}" dt="2023-10-21T22:48:55.196" v="8106"/>
          <ac:spMkLst>
            <pc:docMk/>
            <pc:sldMk cId="2459446073" sldId="289"/>
            <ac:spMk id="10" creationId="{792640E7-1772-BD0A-7438-2EC1C2A413CB}"/>
          </ac:spMkLst>
        </pc:spChg>
        <pc:spChg chg="add del">
          <ac:chgData name="Jane Mburu" userId="18958a44b8fddd91" providerId="LiveId" clId="{1594A648-72A6-49F8-920E-7FCF062290FA}" dt="2023-10-21T22:49:04.352" v="8108"/>
          <ac:spMkLst>
            <pc:docMk/>
            <pc:sldMk cId="2459446073" sldId="289"/>
            <ac:spMk id="11" creationId="{273DF400-638A-3CF8-682D-5823543956DE}"/>
          </ac:spMkLst>
        </pc:spChg>
        <pc:spChg chg="add del">
          <ac:chgData name="Jane Mburu" userId="18958a44b8fddd91" providerId="LiveId" clId="{1594A648-72A6-49F8-920E-7FCF062290FA}" dt="2023-10-21T22:55:45.984" v="8295"/>
          <ac:spMkLst>
            <pc:docMk/>
            <pc:sldMk cId="2459446073" sldId="289"/>
            <ac:spMk id="12" creationId="{71289C34-0655-689B-C22F-7D6B0009EE6C}"/>
          </ac:spMkLst>
        </pc:spChg>
      </pc:sldChg>
      <pc:sldChg chg="modSp mod">
        <pc:chgData name="Jane Mburu" userId="18958a44b8fddd91" providerId="LiveId" clId="{1594A648-72A6-49F8-920E-7FCF062290FA}" dt="2023-10-21T23:27:06.040" v="8810" actId="27636"/>
        <pc:sldMkLst>
          <pc:docMk/>
          <pc:sldMk cId="1813711241" sldId="293"/>
        </pc:sldMkLst>
        <pc:spChg chg="mod">
          <ac:chgData name="Jane Mburu" userId="18958a44b8fddd91" providerId="LiveId" clId="{1594A648-72A6-49F8-920E-7FCF062290FA}" dt="2023-10-21T23:27:06.040" v="8810" actId="27636"/>
          <ac:spMkLst>
            <pc:docMk/>
            <pc:sldMk cId="1813711241" sldId="293"/>
            <ac:spMk id="5" creationId="{1B07C49E-AFFC-EC46-8930-E4D428F5F943}"/>
          </ac:spMkLst>
        </pc:spChg>
      </pc:sldChg>
      <pc:sldChg chg="addSp delSp modSp mod">
        <pc:chgData name="Jane Mburu" userId="18958a44b8fddd91" providerId="LiveId" clId="{1594A648-72A6-49F8-920E-7FCF062290FA}" dt="2023-10-21T23:39:26.827" v="8906" actId="255"/>
        <pc:sldMkLst>
          <pc:docMk/>
          <pc:sldMk cId="981671777" sldId="296"/>
        </pc:sldMkLst>
        <pc:spChg chg="mod">
          <ac:chgData name="Jane Mburu" userId="18958a44b8fddd91" providerId="LiveId" clId="{1594A648-72A6-49F8-920E-7FCF062290FA}" dt="2023-10-21T21:36:01.111" v="7201" actId="20577"/>
          <ac:spMkLst>
            <pc:docMk/>
            <pc:sldMk cId="981671777" sldId="296"/>
            <ac:spMk id="2" creationId="{54176327-8CC4-4356-8BBB-DC4965CE9857}"/>
          </ac:spMkLst>
        </pc:spChg>
        <pc:spChg chg="del mod">
          <ac:chgData name="Jane Mburu" userId="18958a44b8fddd91" providerId="LiveId" clId="{1594A648-72A6-49F8-920E-7FCF062290FA}" dt="2023-10-21T21:30:23.864" v="6961" actId="22"/>
          <ac:spMkLst>
            <pc:docMk/>
            <pc:sldMk cId="981671777" sldId="296"/>
            <ac:spMk id="5" creationId="{85D9F803-CDBC-C74C-AF1B-2B5937D1C241}"/>
          </ac:spMkLst>
        </pc:spChg>
        <pc:spChg chg="add mod">
          <ac:chgData name="Jane Mburu" userId="18958a44b8fddd91" providerId="LiveId" clId="{1594A648-72A6-49F8-920E-7FCF062290FA}" dt="2023-10-21T23:39:26.827" v="8906" actId="255"/>
          <ac:spMkLst>
            <pc:docMk/>
            <pc:sldMk cId="981671777" sldId="296"/>
            <ac:spMk id="7" creationId="{BDAB2ED4-A866-B319-F609-635E6BDB7643}"/>
          </ac:spMkLst>
        </pc:spChg>
        <pc:picChg chg="add mod ord">
          <ac:chgData name="Jane Mburu" userId="18958a44b8fddd91" providerId="LiveId" clId="{1594A648-72A6-49F8-920E-7FCF062290FA}" dt="2023-10-21T21:34:50.142" v="7166" actId="1076"/>
          <ac:picMkLst>
            <pc:docMk/>
            <pc:sldMk cId="981671777" sldId="296"/>
            <ac:picMk id="6" creationId="{A659E4E6-2AFF-5D83-9633-DB02565237B1}"/>
          </ac:picMkLst>
        </pc:picChg>
      </pc:sldChg>
      <pc:sldChg chg="addSp delSp modSp mod">
        <pc:chgData name="Jane Mburu" userId="18958a44b8fddd91" providerId="LiveId" clId="{1594A648-72A6-49F8-920E-7FCF062290FA}" dt="2023-10-21T23:21:25.803" v="8727" actId="20577"/>
        <pc:sldMkLst>
          <pc:docMk/>
          <pc:sldMk cId="280316088" sldId="299"/>
        </pc:sldMkLst>
        <pc:spChg chg="mod">
          <ac:chgData name="Jane Mburu" userId="18958a44b8fddd91" providerId="LiveId" clId="{1594A648-72A6-49F8-920E-7FCF062290FA}" dt="2023-10-21T23:21:25.803" v="8727" actId="20577"/>
          <ac:spMkLst>
            <pc:docMk/>
            <pc:sldMk cId="280316088" sldId="299"/>
            <ac:spMk id="3" creationId="{AB0AB2AC-B7E6-6849-9AE9-697369407F8F}"/>
          </ac:spMkLst>
        </pc:spChg>
        <pc:spChg chg="mod">
          <ac:chgData name="Jane Mburu" userId="18958a44b8fddd91" providerId="LiveId" clId="{1594A648-72A6-49F8-920E-7FCF062290FA}" dt="2023-10-21T18:31:51.039" v="3324" actId="1076"/>
          <ac:spMkLst>
            <pc:docMk/>
            <pc:sldMk cId="280316088" sldId="299"/>
            <ac:spMk id="5" creationId="{1B07C49E-AFFC-EC46-8930-E4D428F5F943}"/>
          </ac:spMkLst>
        </pc:spChg>
        <pc:picChg chg="add del mod">
          <ac:chgData name="Jane Mburu" userId="18958a44b8fddd91" providerId="LiveId" clId="{1594A648-72A6-49F8-920E-7FCF062290FA}" dt="2023-10-21T18:22:00.949" v="3254" actId="478"/>
          <ac:picMkLst>
            <pc:docMk/>
            <pc:sldMk cId="280316088" sldId="299"/>
            <ac:picMk id="7" creationId="{7E686769-80F8-C0DA-B5A7-17F2A7298968}"/>
          </ac:picMkLst>
        </pc:picChg>
        <pc:picChg chg="add del mod">
          <ac:chgData name="Jane Mburu" userId="18958a44b8fddd91" providerId="LiveId" clId="{1594A648-72A6-49F8-920E-7FCF062290FA}" dt="2023-10-21T18:22:02.902" v="3255" actId="478"/>
          <ac:picMkLst>
            <pc:docMk/>
            <pc:sldMk cId="280316088" sldId="299"/>
            <ac:picMk id="9" creationId="{C0CAAC10-9762-0F5D-3EF9-1C1A40AE0B93}"/>
          </ac:picMkLst>
        </pc:picChg>
        <pc:picChg chg="add del mod">
          <ac:chgData name="Jane Mburu" userId="18958a44b8fddd91" providerId="LiveId" clId="{1594A648-72A6-49F8-920E-7FCF062290FA}" dt="2023-10-21T18:22:04.485" v="3256" actId="478"/>
          <ac:picMkLst>
            <pc:docMk/>
            <pc:sldMk cId="280316088" sldId="299"/>
            <ac:picMk id="11" creationId="{F9B46A84-0142-87A9-6C34-19E3D9EFE2B5}"/>
          </ac:picMkLst>
        </pc:picChg>
        <pc:picChg chg="add mod">
          <ac:chgData name="Jane Mburu" userId="18958a44b8fddd91" providerId="LiveId" clId="{1594A648-72A6-49F8-920E-7FCF062290FA}" dt="2023-10-21T18:31:55.369" v="3325" actId="1076"/>
          <ac:picMkLst>
            <pc:docMk/>
            <pc:sldMk cId="280316088" sldId="299"/>
            <ac:picMk id="13" creationId="{DDB191DE-9812-2CF1-1777-27F69B417E20}"/>
          </ac:picMkLst>
        </pc:picChg>
        <pc:picChg chg="add mod">
          <ac:chgData name="Jane Mburu" userId="18958a44b8fddd91" providerId="LiveId" clId="{1594A648-72A6-49F8-920E-7FCF062290FA}" dt="2023-10-21T18:31:58.258" v="3326" actId="1076"/>
          <ac:picMkLst>
            <pc:docMk/>
            <pc:sldMk cId="280316088" sldId="299"/>
            <ac:picMk id="15" creationId="{98D77253-A6B9-6B56-2B80-728D8B0FE2A7}"/>
          </ac:picMkLst>
        </pc:picChg>
        <pc:picChg chg="add mod">
          <ac:chgData name="Jane Mburu" userId="18958a44b8fddd91" providerId="LiveId" clId="{1594A648-72A6-49F8-920E-7FCF062290FA}" dt="2023-10-21T18:50:26.214" v="3805" actId="1076"/>
          <ac:picMkLst>
            <pc:docMk/>
            <pc:sldMk cId="280316088" sldId="299"/>
            <ac:picMk id="17" creationId="{95A8C296-93A2-BFB6-9E14-7FC4ABC5FA70}"/>
          </ac:picMkLst>
        </pc:picChg>
        <pc:picChg chg="add mod">
          <ac:chgData name="Jane Mburu" userId="18958a44b8fddd91" providerId="LiveId" clId="{1594A648-72A6-49F8-920E-7FCF062290FA}" dt="2023-10-21T18:32:05.093" v="3328" actId="1076"/>
          <ac:picMkLst>
            <pc:docMk/>
            <pc:sldMk cId="280316088" sldId="299"/>
            <ac:picMk id="19" creationId="{24A7F749-E633-A3AA-24B4-673A941F5781}"/>
          </ac:picMkLst>
        </pc:picChg>
      </pc:sldChg>
      <pc:sldChg chg="addSp modSp mod">
        <pc:chgData name="Jane Mburu" userId="18958a44b8fddd91" providerId="LiveId" clId="{1594A648-72A6-49F8-920E-7FCF062290FA}" dt="2023-10-21T23:47:45.311" v="8944" actId="27636"/>
        <pc:sldMkLst>
          <pc:docMk/>
          <pc:sldMk cId="1385553969" sldId="302"/>
        </pc:sldMkLst>
        <pc:spChg chg="mod">
          <ac:chgData name="Jane Mburu" userId="18958a44b8fddd91" providerId="LiveId" clId="{1594A648-72A6-49F8-920E-7FCF062290FA}" dt="2023-10-21T23:47:45.311" v="8944" actId="27636"/>
          <ac:spMkLst>
            <pc:docMk/>
            <pc:sldMk cId="1385553969" sldId="302"/>
            <ac:spMk id="2" creationId="{8B78C759-C687-440F-8CAE-D3071F1AB630}"/>
          </ac:spMkLst>
        </pc:spChg>
        <pc:spChg chg="mod">
          <ac:chgData name="Jane Mburu" userId="18958a44b8fddd91" providerId="LiveId" clId="{1594A648-72A6-49F8-920E-7FCF062290FA}" dt="2023-10-21T18:38:45.247" v="3530" actId="14100"/>
          <ac:spMkLst>
            <pc:docMk/>
            <pc:sldMk cId="1385553969" sldId="302"/>
            <ac:spMk id="3" creationId="{AB0AB2AC-B7E6-6849-9AE9-697369407F8F}"/>
          </ac:spMkLst>
        </pc:spChg>
        <pc:picChg chg="add mod">
          <ac:chgData name="Jane Mburu" userId="18958a44b8fddd91" providerId="LiveId" clId="{1594A648-72A6-49F8-920E-7FCF062290FA}" dt="2023-10-21T19:00:43.036" v="3917" actId="14100"/>
          <ac:picMkLst>
            <pc:docMk/>
            <pc:sldMk cId="1385553969" sldId="302"/>
            <ac:picMk id="7" creationId="{7DEA3D5A-BED6-14C8-C69D-1F8FEEBD2165}"/>
          </ac:picMkLst>
        </pc:picChg>
        <pc:picChg chg="add mod">
          <ac:chgData name="Jane Mburu" userId="18958a44b8fddd91" providerId="LiveId" clId="{1594A648-72A6-49F8-920E-7FCF062290FA}" dt="2023-10-21T23:16:31.878" v="8675" actId="1076"/>
          <ac:picMkLst>
            <pc:docMk/>
            <pc:sldMk cId="1385553969" sldId="302"/>
            <ac:picMk id="9" creationId="{713E6C20-7E94-1D07-80F4-9F86BBE7AF90}"/>
          </ac:picMkLst>
        </pc:picChg>
        <pc:picChg chg="add mod">
          <ac:chgData name="Jane Mburu" userId="18958a44b8fddd91" providerId="LiveId" clId="{1594A648-72A6-49F8-920E-7FCF062290FA}" dt="2023-10-21T23:17:49.304" v="8695" actId="1076"/>
          <ac:picMkLst>
            <pc:docMk/>
            <pc:sldMk cId="1385553969" sldId="302"/>
            <ac:picMk id="12" creationId="{E0AAC0E8-CA1E-AC2D-E6EF-3E8B64A5219F}"/>
          </ac:picMkLst>
        </pc:picChg>
        <pc:picChg chg="add mod">
          <ac:chgData name="Jane Mburu" userId="18958a44b8fddd91" providerId="LiveId" clId="{1594A648-72A6-49F8-920E-7FCF062290FA}" dt="2023-10-21T23:17:47.031" v="8694" actId="1076"/>
          <ac:picMkLst>
            <pc:docMk/>
            <pc:sldMk cId="1385553969" sldId="302"/>
            <ac:picMk id="14" creationId="{837569F8-BB76-28BB-BACB-242EAC10F081}"/>
          </ac:picMkLst>
        </pc:picChg>
        <pc:picChg chg="add mod">
          <ac:chgData name="Jane Mburu" userId="18958a44b8fddd91" providerId="LiveId" clId="{1594A648-72A6-49F8-920E-7FCF062290FA}" dt="2023-10-21T23:17:44.344" v="8693" actId="1076"/>
          <ac:picMkLst>
            <pc:docMk/>
            <pc:sldMk cId="1385553969" sldId="302"/>
            <ac:picMk id="16" creationId="{8E916F5E-8C19-A539-916D-F3A590E8FC66}"/>
          </ac:picMkLst>
        </pc:picChg>
      </pc:sldChg>
      <pc:sldChg chg="modSp mod">
        <pc:chgData name="Jane Mburu" userId="18958a44b8fddd91" providerId="LiveId" clId="{1594A648-72A6-49F8-920E-7FCF062290FA}" dt="2023-10-21T23:26:53.030" v="8808" actId="14100"/>
        <pc:sldMkLst>
          <pc:docMk/>
          <pc:sldMk cId="334532777" sldId="303"/>
        </pc:sldMkLst>
        <pc:spChg chg="mod">
          <ac:chgData name="Jane Mburu" userId="18958a44b8fddd91" providerId="LiveId" clId="{1594A648-72A6-49F8-920E-7FCF062290FA}" dt="2023-10-21T23:26:53.030" v="8808" actId="14100"/>
          <ac:spMkLst>
            <pc:docMk/>
            <pc:sldMk cId="334532777" sldId="303"/>
            <ac:spMk id="5" creationId="{1B07C49E-AFFC-EC46-8930-E4D428F5F943}"/>
          </ac:spMkLst>
        </pc:spChg>
      </pc:sldChg>
      <pc:sldChg chg="addSp modSp mod">
        <pc:chgData name="Jane Mburu" userId="18958a44b8fddd91" providerId="LiveId" clId="{1594A648-72A6-49F8-920E-7FCF062290FA}" dt="2023-10-21T20:11:01.170" v="5226" actId="5793"/>
        <pc:sldMkLst>
          <pc:docMk/>
          <pc:sldMk cId="3869789237" sldId="304"/>
        </pc:sldMkLst>
        <pc:spChg chg="mod">
          <ac:chgData name="Jane Mburu" userId="18958a44b8fddd91" providerId="LiveId" clId="{1594A648-72A6-49F8-920E-7FCF062290FA}" dt="2023-10-21T20:11:01.170" v="5226" actId="5793"/>
          <ac:spMkLst>
            <pc:docMk/>
            <pc:sldMk cId="3869789237" sldId="304"/>
            <ac:spMk id="3" creationId="{373827F3-F386-AA4E-80ED-D86DEF8C158D}"/>
          </ac:spMkLst>
        </pc:spChg>
        <pc:picChg chg="add mod">
          <ac:chgData name="Jane Mburu" userId="18958a44b8fddd91" providerId="LiveId" clId="{1594A648-72A6-49F8-920E-7FCF062290FA}" dt="2023-10-21T20:07:56.911" v="5062" actId="14100"/>
          <ac:picMkLst>
            <pc:docMk/>
            <pc:sldMk cId="3869789237" sldId="304"/>
            <ac:picMk id="6" creationId="{D1371A0B-BCFF-5F67-F725-72F5F548E165}"/>
          </ac:picMkLst>
        </pc:picChg>
      </pc:sldChg>
      <pc:sldChg chg="addSp modSp mod">
        <pc:chgData name="Jane Mburu" userId="18958a44b8fddd91" providerId="LiveId" clId="{1594A648-72A6-49F8-920E-7FCF062290FA}" dt="2023-10-21T23:28:20.896" v="8820" actId="255"/>
        <pc:sldMkLst>
          <pc:docMk/>
          <pc:sldMk cId="80090182" sldId="305"/>
        </pc:sldMkLst>
        <pc:spChg chg="mod">
          <ac:chgData name="Jane Mburu" userId="18958a44b8fddd91" providerId="LiveId" clId="{1594A648-72A6-49F8-920E-7FCF062290FA}" dt="2023-10-21T23:28:20.896" v="8820" actId="255"/>
          <ac:spMkLst>
            <pc:docMk/>
            <pc:sldMk cId="80090182" sldId="305"/>
            <ac:spMk id="3" creationId="{373827F3-F386-AA4E-80ED-D86DEF8C158D}"/>
          </ac:spMkLst>
        </pc:spChg>
        <pc:picChg chg="add mod">
          <ac:chgData name="Jane Mburu" userId="18958a44b8fddd91" providerId="LiveId" clId="{1594A648-72A6-49F8-920E-7FCF062290FA}" dt="2023-10-21T20:12:55.329" v="5234" actId="1076"/>
          <ac:picMkLst>
            <pc:docMk/>
            <pc:sldMk cId="80090182" sldId="305"/>
            <ac:picMk id="6" creationId="{7C679FD7-8788-1664-2D61-40DEAB4E86C3}"/>
          </ac:picMkLst>
        </pc:picChg>
      </pc:sldChg>
      <pc:sldChg chg="addSp modSp mod">
        <pc:chgData name="Jane Mburu" userId="18958a44b8fddd91" providerId="LiveId" clId="{1594A648-72A6-49F8-920E-7FCF062290FA}" dt="2023-10-21T23:29:11.474" v="8826" actId="14100"/>
        <pc:sldMkLst>
          <pc:docMk/>
          <pc:sldMk cId="3145340593" sldId="306"/>
        </pc:sldMkLst>
        <pc:spChg chg="mod">
          <ac:chgData name="Jane Mburu" userId="18958a44b8fddd91" providerId="LiveId" clId="{1594A648-72A6-49F8-920E-7FCF062290FA}" dt="2023-10-21T23:29:11.474" v="8826" actId="14100"/>
          <ac:spMkLst>
            <pc:docMk/>
            <pc:sldMk cId="3145340593" sldId="306"/>
            <ac:spMk id="3" creationId="{373827F3-F386-AA4E-80ED-D86DEF8C158D}"/>
          </ac:spMkLst>
        </pc:spChg>
        <pc:picChg chg="add mod">
          <ac:chgData name="Jane Mburu" userId="18958a44b8fddd91" providerId="LiveId" clId="{1594A648-72A6-49F8-920E-7FCF062290FA}" dt="2023-10-21T20:27:49.431" v="5718" actId="1076"/>
          <ac:picMkLst>
            <pc:docMk/>
            <pc:sldMk cId="3145340593" sldId="306"/>
            <ac:picMk id="6" creationId="{0DCA2842-6E2B-C60D-2C7C-82AA55D280A3}"/>
          </ac:picMkLst>
        </pc:picChg>
      </pc:sldChg>
      <pc:sldChg chg="addSp modSp mod">
        <pc:chgData name="Jane Mburu" userId="18958a44b8fddd91" providerId="LiveId" clId="{1594A648-72A6-49F8-920E-7FCF062290FA}" dt="2023-10-21T23:28:54.289" v="8825" actId="14100"/>
        <pc:sldMkLst>
          <pc:docMk/>
          <pc:sldMk cId="1106727586" sldId="307"/>
        </pc:sldMkLst>
        <pc:spChg chg="mod">
          <ac:chgData name="Jane Mburu" userId="18958a44b8fddd91" providerId="LiveId" clId="{1594A648-72A6-49F8-920E-7FCF062290FA}" dt="2023-10-21T23:28:50.911" v="8824" actId="14100"/>
          <ac:spMkLst>
            <pc:docMk/>
            <pc:sldMk cId="1106727586" sldId="307"/>
            <ac:spMk id="3" creationId="{373827F3-F386-AA4E-80ED-D86DEF8C158D}"/>
          </ac:spMkLst>
        </pc:spChg>
        <pc:picChg chg="add mod">
          <ac:chgData name="Jane Mburu" userId="18958a44b8fddd91" providerId="LiveId" clId="{1594A648-72A6-49F8-920E-7FCF062290FA}" dt="2023-10-21T23:28:54.289" v="8825" actId="14100"/>
          <ac:picMkLst>
            <pc:docMk/>
            <pc:sldMk cId="1106727586" sldId="307"/>
            <ac:picMk id="6" creationId="{DEA33571-6A1F-DB73-95EE-FF85CA69A5E8}"/>
          </ac:picMkLst>
        </pc:picChg>
      </pc:sldChg>
      <pc:sldChg chg="addSp modSp mod">
        <pc:chgData name="Jane Mburu" userId="18958a44b8fddd91" providerId="LiveId" clId="{1594A648-72A6-49F8-920E-7FCF062290FA}" dt="2023-10-21T23:30:51.607" v="8843" actId="27636"/>
        <pc:sldMkLst>
          <pc:docMk/>
          <pc:sldMk cId="706594483" sldId="308"/>
        </pc:sldMkLst>
        <pc:spChg chg="mod">
          <ac:chgData name="Jane Mburu" userId="18958a44b8fddd91" providerId="LiveId" clId="{1594A648-72A6-49F8-920E-7FCF062290FA}" dt="2023-10-21T23:30:51.607" v="8843" actId="27636"/>
          <ac:spMkLst>
            <pc:docMk/>
            <pc:sldMk cId="706594483" sldId="308"/>
            <ac:spMk id="3" creationId="{373827F3-F386-AA4E-80ED-D86DEF8C158D}"/>
          </ac:spMkLst>
        </pc:spChg>
        <pc:picChg chg="add mod">
          <ac:chgData name="Jane Mburu" userId="18958a44b8fddd91" providerId="LiveId" clId="{1594A648-72A6-49F8-920E-7FCF062290FA}" dt="2023-10-21T20:30:05.787" v="5748" actId="14100"/>
          <ac:picMkLst>
            <pc:docMk/>
            <pc:sldMk cId="706594483" sldId="308"/>
            <ac:picMk id="6" creationId="{245F58EA-ABD4-26F8-B0F7-F4C1C99DA1ED}"/>
          </ac:picMkLst>
        </pc:picChg>
      </pc:sldChg>
      <pc:sldChg chg="addSp modSp mod">
        <pc:chgData name="Jane Mburu" userId="18958a44b8fddd91" providerId="LiveId" clId="{1594A648-72A6-49F8-920E-7FCF062290FA}" dt="2023-10-21T23:34:12.275" v="8860" actId="14100"/>
        <pc:sldMkLst>
          <pc:docMk/>
          <pc:sldMk cId="1794738657" sldId="309"/>
        </pc:sldMkLst>
        <pc:spChg chg="mod">
          <ac:chgData name="Jane Mburu" userId="18958a44b8fddd91" providerId="LiveId" clId="{1594A648-72A6-49F8-920E-7FCF062290FA}" dt="2023-10-21T20:35:43.225" v="5866" actId="5793"/>
          <ac:spMkLst>
            <pc:docMk/>
            <pc:sldMk cId="1794738657" sldId="309"/>
            <ac:spMk id="5" creationId="{1B07C49E-AFFC-EC46-8930-E4D428F5F943}"/>
          </ac:spMkLst>
        </pc:spChg>
        <pc:spChg chg="add mod">
          <ac:chgData name="Jane Mburu" userId="18958a44b8fddd91" providerId="LiveId" clId="{1594A648-72A6-49F8-920E-7FCF062290FA}" dt="2023-10-21T23:34:12.275" v="8860" actId="14100"/>
          <ac:spMkLst>
            <pc:docMk/>
            <pc:sldMk cId="1794738657" sldId="309"/>
            <ac:spMk id="7" creationId="{D8F3C299-AC3D-70A4-B0BD-54A6FF8D9E83}"/>
          </ac:spMkLst>
        </pc:spChg>
        <pc:picChg chg="add mod">
          <ac:chgData name="Jane Mburu" userId="18958a44b8fddd91" providerId="LiveId" clId="{1594A648-72A6-49F8-920E-7FCF062290FA}" dt="2023-10-21T23:33:52.310" v="8857" actId="14100"/>
          <ac:picMkLst>
            <pc:docMk/>
            <pc:sldMk cId="1794738657" sldId="309"/>
            <ac:picMk id="6" creationId="{973A7B64-0A00-2B4B-3B25-B23B7534F29D}"/>
          </ac:picMkLst>
        </pc:picChg>
      </pc:sldChg>
      <pc:sldChg chg="addSp modSp mod">
        <pc:chgData name="Jane Mburu" userId="18958a44b8fddd91" providerId="LiveId" clId="{1594A648-72A6-49F8-920E-7FCF062290FA}" dt="2023-10-21T23:34:35.331" v="8863" actId="14100"/>
        <pc:sldMkLst>
          <pc:docMk/>
          <pc:sldMk cId="4010014743" sldId="310"/>
        </pc:sldMkLst>
        <pc:spChg chg="mod">
          <ac:chgData name="Jane Mburu" userId="18958a44b8fddd91" providerId="LiveId" clId="{1594A648-72A6-49F8-920E-7FCF062290FA}" dt="2023-10-21T23:34:25.231" v="8861" actId="14100"/>
          <ac:spMkLst>
            <pc:docMk/>
            <pc:sldMk cId="4010014743" sldId="310"/>
            <ac:spMk id="5" creationId="{1B07C49E-AFFC-EC46-8930-E4D428F5F943}"/>
          </ac:spMkLst>
        </pc:spChg>
        <pc:picChg chg="add mod">
          <ac:chgData name="Jane Mburu" userId="18958a44b8fddd91" providerId="LiveId" clId="{1594A648-72A6-49F8-920E-7FCF062290FA}" dt="2023-10-21T23:34:35.331" v="8863" actId="14100"/>
          <ac:picMkLst>
            <pc:docMk/>
            <pc:sldMk cId="4010014743" sldId="310"/>
            <ac:picMk id="6" creationId="{31F3A3B0-9D7C-BB27-6332-9BE5ABE349BB}"/>
          </ac:picMkLst>
        </pc:picChg>
      </pc:sldChg>
      <pc:sldChg chg="addSp modSp mod">
        <pc:chgData name="Jane Mburu" userId="18958a44b8fddd91" providerId="LiveId" clId="{1594A648-72A6-49F8-920E-7FCF062290FA}" dt="2023-10-21T23:34:51.953" v="8865" actId="14100"/>
        <pc:sldMkLst>
          <pc:docMk/>
          <pc:sldMk cId="2735560525" sldId="311"/>
        </pc:sldMkLst>
        <pc:spChg chg="mod">
          <ac:chgData name="Jane Mburu" userId="18958a44b8fddd91" providerId="LiveId" clId="{1594A648-72A6-49F8-920E-7FCF062290FA}" dt="2023-10-21T23:34:49.617" v="8864" actId="14100"/>
          <ac:spMkLst>
            <pc:docMk/>
            <pc:sldMk cId="2735560525" sldId="311"/>
            <ac:spMk id="5" creationId="{1B07C49E-AFFC-EC46-8930-E4D428F5F943}"/>
          </ac:spMkLst>
        </pc:spChg>
        <pc:picChg chg="add mod">
          <ac:chgData name="Jane Mburu" userId="18958a44b8fddd91" providerId="LiveId" clId="{1594A648-72A6-49F8-920E-7FCF062290FA}" dt="2023-10-21T23:34:51.953" v="8865" actId="14100"/>
          <ac:picMkLst>
            <pc:docMk/>
            <pc:sldMk cId="2735560525" sldId="311"/>
            <ac:picMk id="6" creationId="{5F2F839F-D4AC-168A-8F9C-87E9247B5E72}"/>
          </ac:picMkLst>
        </pc:picChg>
      </pc:sldChg>
      <pc:sldChg chg="addSp modSp mod">
        <pc:chgData name="Jane Mburu" userId="18958a44b8fddd91" providerId="LiveId" clId="{1594A648-72A6-49F8-920E-7FCF062290FA}" dt="2023-10-21T23:35:24.923" v="8869" actId="14100"/>
        <pc:sldMkLst>
          <pc:docMk/>
          <pc:sldMk cId="1434679925" sldId="312"/>
        </pc:sldMkLst>
        <pc:spChg chg="mod">
          <ac:chgData name="Jane Mburu" userId="18958a44b8fddd91" providerId="LiveId" clId="{1594A648-72A6-49F8-920E-7FCF062290FA}" dt="2023-10-21T23:35:18.328" v="8866" actId="14100"/>
          <ac:spMkLst>
            <pc:docMk/>
            <pc:sldMk cId="1434679925" sldId="312"/>
            <ac:spMk id="5" creationId="{1B07C49E-AFFC-EC46-8930-E4D428F5F943}"/>
          </ac:spMkLst>
        </pc:spChg>
        <pc:picChg chg="add mod">
          <ac:chgData name="Jane Mburu" userId="18958a44b8fddd91" providerId="LiveId" clId="{1594A648-72A6-49F8-920E-7FCF062290FA}" dt="2023-10-21T23:35:24.923" v="8869" actId="14100"/>
          <ac:picMkLst>
            <pc:docMk/>
            <pc:sldMk cId="1434679925" sldId="312"/>
            <ac:picMk id="6" creationId="{A4F24200-C659-E7C9-1275-74BE4A4A2FEF}"/>
          </ac:picMkLst>
        </pc:picChg>
      </pc:sldChg>
      <pc:sldChg chg="addSp modSp mod">
        <pc:chgData name="Jane Mburu" userId="18958a44b8fddd91" providerId="LiveId" clId="{1594A648-72A6-49F8-920E-7FCF062290FA}" dt="2023-10-21T23:37:13.779" v="8885" actId="14100"/>
        <pc:sldMkLst>
          <pc:docMk/>
          <pc:sldMk cId="1756972646" sldId="313"/>
        </pc:sldMkLst>
        <pc:spChg chg="mod">
          <ac:chgData name="Jane Mburu" userId="18958a44b8fddd91" providerId="LiveId" clId="{1594A648-72A6-49F8-920E-7FCF062290FA}" dt="2023-10-21T23:37:02.849" v="8883" actId="14100"/>
          <ac:spMkLst>
            <pc:docMk/>
            <pc:sldMk cId="1756972646" sldId="313"/>
            <ac:spMk id="5" creationId="{1B07C49E-AFFC-EC46-8930-E4D428F5F943}"/>
          </ac:spMkLst>
        </pc:spChg>
        <pc:picChg chg="add mod">
          <ac:chgData name="Jane Mburu" userId="18958a44b8fddd91" providerId="LiveId" clId="{1594A648-72A6-49F8-920E-7FCF062290FA}" dt="2023-10-21T23:37:13.779" v="8885" actId="14100"/>
          <ac:picMkLst>
            <pc:docMk/>
            <pc:sldMk cId="1756972646" sldId="313"/>
            <ac:picMk id="6" creationId="{82A2FBBB-CEEF-157E-1309-5EA1604B7ED3}"/>
          </ac:picMkLst>
        </pc:picChg>
      </pc:sldChg>
      <pc:sldChg chg="addSp modSp mod">
        <pc:chgData name="Jane Mburu" userId="18958a44b8fddd91" providerId="LiveId" clId="{1594A648-72A6-49F8-920E-7FCF062290FA}" dt="2023-10-21T23:36:30.040" v="8881" actId="14100"/>
        <pc:sldMkLst>
          <pc:docMk/>
          <pc:sldMk cId="639399535" sldId="314"/>
        </pc:sldMkLst>
        <pc:spChg chg="mod">
          <ac:chgData name="Jane Mburu" userId="18958a44b8fddd91" providerId="LiveId" clId="{1594A648-72A6-49F8-920E-7FCF062290FA}" dt="2023-10-21T23:36:30.040" v="8881" actId="14100"/>
          <ac:spMkLst>
            <pc:docMk/>
            <pc:sldMk cId="639399535" sldId="314"/>
            <ac:spMk id="5" creationId="{1B07C49E-AFFC-EC46-8930-E4D428F5F943}"/>
          </ac:spMkLst>
        </pc:spChg>
        <pc:picChg chg="add mod">
          <ac:chgData name="Jane Mburu" userId="18958a44b8fddd91" providerId="LiveId" clId="{1594A648-72A6-49F8-920E-7FCF062290FA}" dt="2023-10-21T23:36:18.811" v="8880" actId="14100"/>
          <ac:picMkLst>
            <pc:docMk/>
            <pc:sldMk cId="639399535" sldId="314"/>
            <ac:picMk id="3" creationId="{953C55BF-B574-16F9-C108-44412E8D28DA}"/>
          </ac:picMkLst>
        </pc:picChg>
      </pc:sldChg>
      <pc:sldChg chg="addSp modSp mod">
        <pc:chgData name="Jane Mburu" userId="18958a44b8fddd91" providerId="LiveId" clId="{1594A648-72A6-49F8-920E-7FCF062290FA}" dt="2023-10-21T23:37:31.377" v="8886" actId="14100"/>
        <pc:sldMkLst>
          <pc:docMk/>
          <pc:sldMk cId="3566646398" sldId="315"/>
        </pc:sldMkLst>
        <pc:spChg chg="mod">
          <ac:chgData name="Jane Mburu" userId="18958a44b8fddd91" providerId="LiveId" clId="{1594A648-72A6-49F8-920E-7FCF062290FA}" dt="2023-10-21T21:07:14.828" v="6521" actId="20577"/>
          <ac:spMkLst>
            <pc:docMk/>
            <pc:sldMk cId="3566646398" sldId="315"/>
            <ac:spMk id="5" creationId="{1B07C49E-AFFC-EC46-8930-E4D428F5F943}"/>
          </ac:spMkLst>
        </pc:spChg>
        <pc:picChg chg="add mod">
          <ac:chgData name="Jane Mburu" userId="18958a44b8fddd91" providerId="LiveId" clId="{1594A648-72A6-49F8-920E-7FCF062290FA}" dt="2023-10-21T23:37:31.377" v="8886" actId="14100"/>
          <ac:picMkLst>
            <pc:docMk/>
            <pc:sldMk cId="3566646398" sldId="315"/>
            <ac:picMk id="6" creationId="{3D060E08-26B0-AF21-0739-77F11FA08E9A}"/>
          </ac:picMkLst>
        </pc:picChg>
      </pc:sldChg>
      <pc:sldChg chg="addSp modSp mod">
        <pc:chgData name="Jane Mburu" userId="18958a44b8fddd91" providerId="LiveId" clId="{1594A648-72A6-49F8-920E-7FCF062290FA}" dt="2023-10-21T23:38:15.522" v="8894" actId="14100"/>
        <pc:sldMkLst>
          <pc:docMk/>
          <pc:sldMk cId="1398439132" sldId="316"/>
        </pc:sldMkLst>
        <pc:spChg chg="mod">
          <ac:chgData name="Jane Mburu" userId="18958a44b8fddd91" providerId="LiveId" clId="{1594A648-72A6-49F8-920E-7FCF062290FA}" dt="2023-10-21T23:38:15.522" v="8894" actId="14100"/>
          <ac:spMkLst>
            <pc:docMk/>
            <pc:sldMk cId="1398439132" sldId="316"/>
            <ac:spMk id="5" creationId="{1B07C49E-AFFC-EC46-8930-E4D428F5F943}"/>
          </ac:spMkLst>
        </pc:spChg>
        <pc:picChg chg="add mod">
          <ac:chgData name="Jane Mburu" userId="18958a44b8fddd91" providerId="LiveId" clId="{1594A648-72A6-49F8-920E-7FCF062290FA}" dt="2023-10-21T23:38:00.563" v="8892" actId="14100"/>
          <ac:picMkLst>
            <pc:docMk/>
            <pc:sldMk cId="1398439132" sldId="316"/>
            <ac:picMk id="6" creationId="{70134137-B62C-C977-44E8-CF9AF9A154A5}"/>
          </ac:picMkLst>
        </pc:picChg>
      </pc:sldChg>
      <pc:sldChg chg="addSp modSp mod">
        <pc:chgData name="Jane Mburu" userId="18958a44b8fddd91" providerId="LiveId" clId="{1594A648-72A6-49F8-920E-7FCF062290FA}" dt="2023-10-21T23:38:58.258" v="8904" actId="14100"/>
        <pc:sldMkLst>
          <pc:docMk/>
          <pc:sldMk cId="3975168428" sldId="317"/>
        </pc:sldMkLst>
        <pc:spChg chg="mod">
          <ac:chgData name="Jane Mburu" userId="18958a44b8fddd91" providerId="LiveId" clId="{1594A648-72A6-49F8-920E-7FCF062290FA}" dt="2023-10-21T23:38:58.258" v="8904" actId="14100"/>
          <ac:spMkLst>
            <pc:docMk/>
            <pc:sldMk cId="3975168428" sldId="317"/>
            <ac:spMk id="5" creationId="{1B07C49E-AFFC-EC46-8930-E4D428F5F943}"/>
          </ac:spMkLst>
        </pc:spChg>
        <pc:picChg chg="add mod">
          <ac:chgData name="Jane Mburu" userId="18958a44b8fddd91" providerId="LiveId" clId="{1594A648-72A6-49F8-920E-7FCF062290FA}" dt="2023-10-21T23:38:50.415" v="8903" actId="14100"/>
          <ac:picMkLst>
            <pc:docMk/>
            <pc:sldMk cId="3975168428" sldId="317"/>
            <ac:picMk id="6" creationId="{D3213FAB-0D69-D987-11E4-C262FADF2611}"/>
          </ac:picMkLst>
        </pc:picChg>
      </pc:sldChg>
      <pc:sldChg chg="addSp delSp modSp mod">
        <pc:chgData name="Jane Mburu" userId="18958a44b8fddd91" providerId="LiveId" clId="{1594A648-72A6-49F8-920E-7FCF062290FA}" dt="2023-10-21T23:40:11.884" v="8909" actId="14100"/>
        <pc:sldMkLst>
          <pc:docMk/>
          <pc:sldMk cId="239597884" sldId="318"/>
        </pc:sldMkLst>
        <pc:spChg chg="mod">
          <ac:chgData name="Jane Mburu" userId="18958a44b8fddd91" providerId="LiveId" clId="{1594A648-72A6-49F8-920E-7FCF062290FA}" dt="2023-10-21T23:39:46.193" v="8907" actId="5793"/>
          <ac:spMkLst>
            <pc:docMk/>
            <pc:sldMk cId="239597884" sldId="318"/>
            <ac:spMk id="5" creationId="{85D9F803-CDBC-C74C-AF1B-2B5937D1C241}"/>
          </ac:spMkLst>
        </pc:spChg>
        <pc:spChg chg="mod">
          <ac:chgData name="Jane Mburu" userId="18958a44b8fddd91" providerId="LiveId" clId="{1594A648-72A6-49F8-920E-7FCF062290FA}" dt="2023-10-21T21:43:30.955" v="7345" actId="20577"/>
          <ac:spMkLst>
            <pc:docMk/>
            <pc:sldMk cId="239597884" sldId="318"/>
            <ac:spMk id="8" creationId="{2E0ECA32-E146-40DA-85CD-9677244BC3EC}"/>
          </ac:spMkLst>
        </pc:spChg>
        <pc:picChg chg="add del mod">
          <ac:chgData name="Jane Mburu" userId="18958a44b8fddd91" providerId="LiveId" clId="{1594A648-72A6-49F8-920E-7FCF062290FA}" dt="2023-10-21T21:40:17.102" v="7205" actId="478"/>
          <ac:picMkLst>
            <pc:docMk/>
            <pc:sldMk cId="239597884" sldId="318"/>
            <ac:picMk id="2" creationId="{0E3B09DA-4F73-8B50-3401-AAE0C9591846}"/>
          </ac:picMkLst>
        </pc:picChg>
        <pc:picChg chg="add mod">
          <ac:chgData name="Jane Mburu" userId="18958a44b8fddd91" providerId="LiveId" clId="{1594A648-72A6-49F8-920E-7FCF062290FA}" dt="2023-10-21T23:40:11.884" v="8909" actId="14100"/>
          <ac:picMkLst>
            <pc:docMk/>
            <pc:sldMk cId="239597884" sldId="318"/>
            <ac:picMk id="6" creationId="{0B702FA8-8A88-8324-709A-FF194172D7F2}"/>
          </ac:picMkLst>
        </pc:picChg>
      </pc:sldChg>
      <pc:sldChg chg="addSp modSp mod">
        <pc:chgData name="Jane Mburu" userId="18958a44b8fddd91" providerId="LiveId" clId="{1594A648-72A6-49F8-920E-7FCF062290FA}" dt="2023-10-21T23:40:51.402" v="8914" actId="14100"/>
        <pc:sldMkLst>
          <pc:docMk/>
          <pc:sldMk cId="232499080" sldId="319"/>
        </pc:sldMkLst>
        <pc:spChg chg="mod">
          <ac:chgData name="Jane Mburu" userId="18958a44b8fddd91" providerId="LiveId" clId="{1594A648-72A6-49F8-920E-7FCF062290FA}" dt="2023-10-21T23:40:51.402" v="8914" actId="14100"/>
          <ac:spMkLst>
            <pc:docMk/>
            <pc:sldMk cId="232499080" sldId="319"/>
            <ac:spMk id="5" creationId="{85D9F803-CDBC-C74C-AF1B-2B5937D1C241}"/>
          </ac:spMkLst>
        </pc:spChg>
        <pc:spChg chg="mod">
          <ac:chgData name="Jane Mburu" userId="18958a44b8fddd91" providerId="LiveId" clId="{1594A648-72A6-49F8-920E-7FCF062290FA}" dt="2023-10-21T21:48:00.848" v="7388" actId="20577"/>
          <ac:spMkLst>
            <pc:docMk/>
            <pc:sldMk cId="232499080" sldId="319"/>
            <ac:spMk id="8" creationId="{34C97452-C78A-4701-B8AB-ABFE63D5BEDE}"/>
          </ac:spMkLst>
        </pc:spChg>
        <pc:picChg chg="add mod">
          <ac:chgData name="Jane Mburu" userId="18958a44b8fddd91" providerId="LiveId" clId="{1594A648-72A6-49F8-920E-7FCF062290FA}" dt="2023-10-21T21:52:23.886" v="7676" actId="1076"/>
          <ac:picMkLst>
            <pc:docMk/>
            <pc:sldMk cId="232499080" sldId="319"/>
            <ac:picMk id="4" creationId="{EBA81558-E7D6-3AF2-CB1B-00A531579937}"/>
          </ac:picMkLst>
        </pc:picChg>
      </pc:sldChg>
      <pc:sldChg chg="addSp delSp modSp mod">
        <pc:chgData name="Jane Mburu" userId="18958a44b8fddd91" providerId="LiveId" clId="{1594A648-72A6-49F8-920E-7FCF062290FA}" dt="2023-10-21T23:43:48.097" v="8939" actId="1076"/>
        <pc:sldMkLst>
          <pc:docMk/>
          <pc:sldMk cId="3645034231" sldId="320"/>
        </pc:sldMkLst>
        <pc:spChg chg="mod">
          <ac:chgData name="Jane Mburu" userId="18958a44b8fddd91" providerId="LiveId" clId="{1594A648-72A6-49F8-920E-7FCF062290FA}" dt="2023-10-21T23:43:27.044" v="8935" actId="255"/>
          <ac:spMkLst>
            <pc:docMk/>
            <pc:sldMk cId="3645034231" sldId="320"/>
            <ac:spMk id="5" creationId="{1B07C49E-AFFC-EC46-8930-E4D428F5F943}"/>
          </ac:spMkLst>
        </pc:spChg>
        <pc:picChg chg="add del mod">
          <ac:chgData name="Jane Mburu" userId="18958a44b8fddd91" providerId="LiveId" clId="{1594A648-72A6-49F8-920E-7FCF062290FA}" dt="2023-10-21T22:38:44.221" v="8036" actId="22"/>
          <ac:picMkLst>
            <pc:docMk/>
            <pc:sldMk cId="3645034231" sldId="320"/>
            <ac:picMk id="3" creationId="{B836DF61-E202-5B8A-F91F-3E2222D669E7}"/>
          </ac:picMkLst>
        </pc:picChg>
        <pc:picChg chg="add mod">
          <ac:chgData name="Jane Mburu" userId="18958a44b8fddd91" providerId="LiveId" clId="{1594A648-72A6-49F8-920E-7FCF062290FA}" dt="2023-10-21T23:43:48.097" v="8939" actId="1076"/>
          <ac:picMkLst>
            <pc:docMk/>
            <pc:sldMk cId="3645034231" sldId="320"/>
            <ac:picMk id="7" creationId="{602BBFB6-1719-496F-E3D9-8168D9056EBB}"/>
          </ac:picMkLst>
        </pc:picChg>
      </pc:sldChg>
      <pc:sldChg chg="addSp modSp mod">
        <pc:chgData name="Jane Mburu" userId="18958a44b8fddd91" providerId="LiveId" clId="{1594A648-72A6-49F8-920E-7FCF062290FA}" dt="2023-10-21T23:41:21.004" v="8919" actId="14100"/>
        <pc:sldMkLst>
          <pc:docMk/>
          <pc:sldMk cId="700132931" sldId="322"/>
        </pc:sldMkLst>
        <pc:spChg chg="mod">
          <ac:chgData name="Jane Mburu" userId="18958a44b8fddd91" providerId="LiveId" clId="{1594A648-72A6-49F8-920E-7FCF062290FA}" dt="2023-10-21T21:54:04.355" v="7682" actId="20577"/>
          <ac:spMkLst>
            <pc:docMk/>
            <pc:sldMk cId="700132931" sldId="322"/>
            <ac:spMk id="5" creationId="{85D9F803-CDBC-C74C-AF1B-2B5937D1C241}"/>
          </ac:spMkLst>
        </pc:spChg>
        <pc:spChg chg="mod">
          <ac:chgData name="Jane Mburu" userId="18958a44b8fddd91" providerId="LiveId" clId="{1594A648-72A6-49F8-920E-7FCF062290FA}" dt="2023-10-21T21:56:31.122" v="7782" actId="20577"/>
          <ac:spMkLst>
            <pc:docMk/>
            <pc:sldMk cId="700132931" sldId="322"/>
            <ac:spMk id="8" creationId="{9456A072-47A6-4424-9ABE-F398119040DD}"/>
          </ac:spMkLst>
        </pc:spChg>
        <pc:picChg chg="add mod">
          <ac:chgData name="Jane Mburu" userId="18958a44b8fddd91" providerId="LiveId" clId="{1594A648-72A6-49F8-920E-7FCF062290FA}" dt="2023-10-21T23:41:21.004" v="8919" actId="14100"/>
          <ac:picMkLst>
            <pc:docMk/>
            <pc:sldMk cId="700132931" sldId="322"/>
            <ac:picMk id="2" creationId="{89B0355A-4CAA-9D98-27A0-0227F7B39067}"/>
          </ac:picMkLst>
        </pc:picChg>
      </pc:sldChg>
      <pc:sldChg chg="addSp delSp modSp mod">
        <pc:chgData name="Jane Mburu" userId="18958a44b8fddd91" providerId="LiveId" clId="{1594A648-72A6-49F8-920E-7FCF062290FA}" dt="2023-10-21T23:41:54.161" v="8924" actId="14100"/>
        <pc:sldMkLst>
          <pc:docMk/>
          <pc:sldMk cId="1866160706" sldId="323"/>
        </pc:sldMkLst>
        <pc:spChg chg="del mod">
          <ac:chgData name="Jane Mburu" userId="18958a44b8fddd91" providerId="LiveId" clId="{1594A648-72A6-49F8-920E-7FCF062290FA}" dt="2023-10-21T21:59:00.520" v="7786"/>
          <ac:spMkLst>
            <pc:docMk/>
            <pc:sldMk cId="1866160706" sldId="323"/>
            <ac:spMk id="5" creationId="{85D9F803-CDBC-C74C-AF1B-2B5937D1C241}"/>
          </ac:spMkLst>
        </pc:spChg>
        <pc:spChg chg="mod">
          <ac:chgData name="Jane Mburu" userId="18958a44b8fddd91" providerId="LiveId" clId="{1594A648-72A6-49F8-920E-7FCF062290FA}" dt="2023-10-21T21:59:49.970" v="7831" actId="20577"/>
          <ac:spMkLst>
            <pc:docMk/>
            <pc:sldMk cId="1866160706" sldId="323"/>
            <ac:spMk id="8" creationId="{4EF94599-779E-457E-B57B-6063EBF7A840}"/>
          </ac:spMkLst>
        </pc:spChg>
        <pc:picChg chg="add mod">
          <ac:chgData name="Jane Mburu" userId="18958a44b8fddd91" providerId="LiveId" clId="{1594A648-72A6-49F8-920E-7FCF062290FA}" dt="2023-10-21T23:41:54.161" v="8924" actId="14100"/>
          <ac:picMkLst>
            <pc:docMk/>
            <pc:sldMk cId="1866160706" sldId="323"/>
            <ac:picMk id="2" creationId="{E0E0E46F-C5D6-523D-236E-862E2F136A55}"/>
          </ac:picMkLst>
        </pc:picChg>
      </pc:sldChg>
      <pc:sldChg chg="addSp modSp mod">
        <pc:chgData name="Jane Mburu" userId="18958a44b8fddd91" providerId="LiveId" clId="{1594A648-72A6-49F8-920E-7FCF062290FA}" dt="2023-10-21T23:43:01.059" v="8933" actId="14100"/>
        <pc:sldMkLst>
          <pc:docMk/>
          <pc:sldMk cId="252359608" sldId="324"/>
        </pc:sldMkLst>
        <pc:spChg chg="mod">
          <ac:chgData name="Jane Mburu" userId="18958a44b8fddd91" providerId="LiveId" clId="{1594A648-72A6-49F8-920E-7FCF062290FA}" dt="2023-10-21T22:05:26.470" v="7840" actId="5793"/>
          <ac:spMkLst>
            <pc:docMk/>
            <pc:sldMk cId="252359608" sldId="324"/>
            <ac:spMk id="5" creationId="{85D9F803-CDBC-C74C-AF1B-2B5937D1C241}"/>
          </ac:spMkLst>
        </pc:spChg>
        <pc:spChg chg="mod">
          <ac:chgData name="Jane Mburu" userId="18958a44b8fddd91" providerId="LiveId" clId="{1594A648-72A6-49F8-920E-7FCF062290FA}" dt="2023-10-21T22:08:19.575" v="7918" actId="20577"/>
          <ac:spMkLst>
            <pc:docMk/>
            <pc:sldMk cId="252359608" sldId="324"/>
            <ac:spMk id="12" creationId="{4D271BF5-BAA1-4CEB-A575-76A097FABBBA}"/>
          </ac:spMkLst>
        </pc:spChg>
        <pc:picChg chg="add mod">
          <ac:chgData name="Jane Mburu" userId="18958a44b8fddd91" providerId="LiveId" clId="{1594A648-72A6-49F8-920E-7FCF062290FA}" dt="2023-10-21T23:43:01.059" v="8933" actId="14100"/>
          <ac:picMkLst>
            <pc:docMk/>
            <pc:sldMk cId="252359608" sldId="324"/>
            <ac:picMk id="2" creationId="{16502DEE-CE51-FE1A-9DB3-232CF8E482BE}"/>
          </ac:picMkLst>
        </pc:picChg>
      </pc:sldChg>
      <pc:sldChg chg="modSp mod">
        <pc:chgData name="Jane Mburu" userId="18958a44b8fddd91" providerId="LiveId" clId="{1594A648-72A6-49F8-920E-7FCF062290FA}" dt="2023-10-21T16:35:46.957" v="0" actId="113"/>
        <pc:sldMkLst>
          <pc:docMk/>
          <pc:sldMk cId="1277611629" sldId="327"/>
        </pc:sldMkLst>
        <pc:spChg chg="mod">
          <ac:chgData name="Jane Mburu" userId="18958a44b8fddd91" providerId="LiveId" clId="{1594A648-72A6-49F8-920E-7FCF062290FA}" dt="2023-10-21T16:35:46.957" v="0" actId="113"/>
          <ac:spMkLst>
            <pc:docMk/>
            <pc:sldMk cId="1277611629" sldId="327"/>
            <ac:spMk id="6" creationId="{2C36AF9D-A911-994B-90EA-013D4CDA5604}"/>
          </ac:spMkLst>
        </pc:spChg>
      </pc:sldChg>
      <pc:sldChg chg="modSp mod">
        <pc:chgData name="Jane Mburu" userId="18958a44b8fddd91" providerId="LiveId" clId="{1594A648-72A6-49F8-920E-7FCF062290FA}" dt="2023-10-21T17:01:05.840" v="1734" actId="14100"/>
        <pc:sldMkLst>
          <pc:docMk/>
          <pc:sldMk cId="724038033" sldId="330"/>
        </pc:sldMkLst>
        <pc:spChg chg="mod">
          <ac:chgData name="Jane Mburu" userId="18958a44b8fddd91" providerId="LiveId" clId="{1594A648-72A6-49F8-920E-7FCF062290FA}" dt="2023-10-21T17:01:05.840" v="1734" actId="14100"/>
          <ac:spMkLst>
            <pc:docMk/>
            <pc:sldMk cId="724038033" sldId="330"/>
            <ac:spMk id="10" creationId="{79EF1473-3ADD-43F1-A495-57AAB7FD902F}"/>
          </ac:spMkLst>
        </pc:spChg>
      </pc:sldChg>
      <pc:sldChg chg="modSp mod">
        <pc:chgData name="Jane Mburu" userId="18958a44b8fddd91" providerId="LiveId" clId="{1594A648-72A6-49F8-920E-7FCF062290FA}" dt="2023-10-21T23:11:33.160" v="8613" actId="14100"/>
        <pc:sldMkLst>
          <pc:docMk/>
          <pc:sldMk cId="1980221439" sldId="331"/>
        </pc:sldMkLst>
        <pc:spChg chg="mod">
          <ac:chgData name="Jane Mburu" userId="18958a44b8fddd91" providerId="LiveId" clId="{1594A648-72A6-49F8-920E-7FCF062290FA}" dt="2023-10-21T23:11:33.160" v="8613" actId="14100"/>
          <ac:spMkLst>
            <pc:docMk/>
            <pc:sldMk cId="1980221439" sldId="331"/>
            <ac:spMk id="10" creationId="{79EF1473-3ADD-43F1-A495-57AAB7FD902F}"/>
          </ac:spMkLst>
        </pc:spChg>
      </pc:sldChg>
      <pc:sldChg chg="modSp mod">
        <pc:chgData name="Jane Mburu" userId="18958a44b8fddd91" providerId="LiveId" clId="{1594A648-72A6-49F8-920E-7FCF062290FA}" dt="2023-10-21T23:11:52.665" v="8624" actId="20577"/>
        <pc:sldMkLst>
          <pc:docMk/>
          <pc:sldMk cId="2560061391" sldId="332"/>
        </pc:sldMkLst>
        <pc:spChg chg="mod">
          <ac:chgData name="Jane Mburu" userId="18958a44b8fddd91" providerId="LiveId" clId="{1594A648-72A6-49F8-920E-7FCF062290FA}" dt="2023-10-21T23:11:52.665" v="8624" actId="20577"/>
          <ac:spMkLst>
            <pc:docMk/>
            <pc:sldMk cId="2560061391" sldId="332"/>
            <ac:spMk id="5" creationId="{8E999A1B-8752-489F-A63B-EA2F60186B52}"/>
          </ac:spMkLst>
        </pc:spChg>
      </pc:sldChg>
      <pc:sldChg chg="new del">
        <pc:chgData name="Jane Mburu" userId="18958a44b8fddd91" providerId="LiveId" clId="{1594A648-72A6-49F8-920E-7FCF062290FA}" dt="2023-10-21T19:29:26.136" v="4449" actId="680"/>
        <pc:sldMkLst>
          <pc:docMk/>
          <pc:sldMk cId="771399438" sldId="33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874751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83270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463337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16638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964269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026183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2722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github.com/JMburu23/Applied-Data-Science-Capstone-Project/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Mburu23/Applied-Data-Science-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Mburu23/Applied-Data-Science-Capstone-Project/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Mburu23/Applied-Data-Science-Capstone-Project/blob/main/spacex_dash_app%20(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Mburu23/Applied-Data-Science-Capstone-Project/blob/main/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Mburu23/Applied-Data-Science-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Mburu23/Applied-Data-Science-Capstone-Project/blob/main/jupyter-labs-web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Mburu23/Applied-Data-Science-Capstone-Project/blob/main/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github.com/JMburu23/Applied-Data-Science-Capstone-Project/blob/main/jupyter-labs-webscraping.ipynb" TargetMode="Externa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Jane Mburu</a:t>
            </a:r>
          </a:p>
          <a:p>
            <a:r>
              <a:rPr lang="en-US" b="1" dirty="0">
                <a:solidFill>
                  <a:schemeClr val="bg2"/>
                </a:solidFill>
                <a:latin typeface="Abadi" panose="020B0604020104020204" pitchFamily="34" charset="0"/>
                <a:ea typeface="SF Pro" pitchFamily="2" charset="0"/>
                <a:cs typeface="SF Pro" pitchFamily="2" charset="0"/>
              </a:rPr>
              <a:t>October 21, 2023</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11388" y="1478973"/>
            <a:ext cx="6274223" cy="4480560"/>
          </a:xfrm>
          <a:prstGeom prst="rect">
            <a:avLst/>
          </a:prstGeom>
        </p:spPr>
        <p:txBody>
          <a:bodyPr/>
          <a:lstStyle/>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performed exploratory data analysis and determined the training </a:t>
            </a:r>
            <a:r>
              <a:rPr lang="en-US" sz="2200" dirty="0" err="1">
                <a:solidFill>
                  <a:schemeClr val="accent3">
                    <a:lumMod val="25000"/>
                  </a:schemeClr>
                </a:solidFill>
                <a:latin typeface="Abadi" panose="020B0604020104020204" pitchFamily="34" charset="0"/>
              </a:rPr>
              <a:t>lables</a:t>
            </a:r>
            <a:r>
              <a:rPr lang="en-US" sz="22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We then calculated the number of launches at each site, and the number of occurrence of each orbits.</a:t>
            </a:r>
          </a:p>
          <a:p>
            <a:r>
              <a:rPr lang="en-US" sz="2200" dirty="0">
                <a:solidFill>
                  <a:schemeClr val="accent3">
                    <a:lumMod val="25000"/>
                  </a:schemeClr>
                </a:solidFill>
                <a:latin typeface="Abadi" panose="020B0604020104020204" pitchFamily="34" charset="0"/>
              </a:rPr>
              <a:t>After, we created the landing outcome label from outcome column and exported the results to csv.</a:t>
            </a:r>
          </a:p>
          <a:p>
            <a:r>
              <a:rPr lang="en-US" sz="2200" dirty="0">
                <a:solidFill>
                  <a:schemeClr val="accent3">
                    <a:lumMod val="25000"/>
                  </a:schemeClr>
                </a:solidFill>
                <a:latin typeface="Abadi" panose="020B0604020104020204" pitchFamily="34" charset="0"/>
              </a:rPr>
              <a:t>The link to the notebook </a:t>
            </a:r>
            <a:r>
              <a:rPr lang="en-US" sz="2200" dirty="0" err="1">
                <a:solidFill>
                  <a:schemeClr val="accent3">
                    <a:lumMod val="25000"/>
                  </a:schemeClr>
                </a:solidFill>
                <a:latin typeface="Abadi" panose="020B0604020104020204" pitchFamily="34" charset="0"/>
              </a:rPr>
              <a:t>is:</a:t>
            </a:r>
            <a:r>
              <a:rPr lang="en-US" sz="2200" dirty="0" err="1">
                <a:hlinkClick r:id="rId4"/>
              </a:rPr>
              <a:t>Applied-Data-Science-Capstone-Project</a:t>
            </a:r>
            <a:r>
              <a:rPr lang="en-US" sz="2200" dirty="0">
                <a:hlinkClick r:id="rId4"/>
              </a:rPr>
              <a:t>/labs-</a:t>
            </a:r>
            <a:r>
              <a:rPr lang="en-US" sz="2200" dirty="0" err="1">
                <a:hlinkClick r:id="rId4"/>
              </a:rPr>
              <a:t>jupyter</a:t>
            </a:r>
            <a:r>
              <a:rPr lang="en-US" sz="2200" dirty="0">
                <a:hlinkClick r:id="rId4"/>
              </a:rPr>
              <a:t>-</a:t>
            </a:r>
            <a:r>
              <a:rPr lang="en-US" sz="2200" dirty="0" err="1">
                <a:hlinkClick r:id="rId4"/>
              </a:rPr>
              <a:t>spacex</a:t>
            </a:r>
            <a:r>
              <a:rPr lang="en-US" sz="2200" dirty="0">
                <a:hlinkClick r:id="rId4"/>
              </a:rPr>
              <a:t>-Data </a:t>
            </a:r>
            <a:r>
              <a:rPr lang="en-US" sz="2200" dirty="0" err="1">
                <a:hlinkClick r:id="rId4"/>
              </a:rPr>
              <a:t>wrangling.ipynb</a:t>
            </a:r>
            <a:r>
              <a:rPr lang="en-US" sz="2200" dirty="0">
                <a:hlinkClick r:id="rId4"/>
              </a:rPr>
              <a:t> at main · JMburu23/Applied-Data-Science-Capstone-Project (github.com)</a:t>
            </a:r>
            <a:endParaRPr lang="en-US" sz="2200" dirty="0">
              <a:solidFill>
                <a:schemeClr val="accent3">
                  <a:lumMod val="25000"/>
                </a:schemeClr>
              </a:solidFill>
              <a:latin typeface="Abadi" panose="020B0604020104020204" pitchFamily="34" charset="0"/>
            </a:endParaRPr>
          </a:p>
          <a:p>
            <a:pPr marL="0" indent="0">
              <a:buNone/>
            </a:pPr>
            <a:endParaRPr lang="en-US" sz="2200" dirty="0"/>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010837D4-58E9-BAF8-21FD-5A8F469D03B5}"/>
              </a:ext>
            </a:extLst>
          </p:cNvPr>
          <p:cNvPicPr>
            <a:picLocks noChangeAspect="1"/>
          </p:cNvPicPr>
          <p:nvPr/>
        </p:nvPicPr>
        <p:blipFill>
          <a:blip r:embed="rId5"/>
          <a:stretch>
            <a:fillRect/>
          </a:stretch>
        </p:blipFill>
        <p:spPr>
          <a:xfrm>
            <a:off x="0" y="1478974"/>
            <a:ext cx="5011387" cy="448056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1440"/>
            <a:ext cx="6159109" cy="4815523"/>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87C14BE-8797-4F23-96F4-B6C42CA21745}"/>
              </a:ext>
            </a:extLst>
          </p:cNvPr>
          <p:cNvPicPr>
            <a:picLocks noChangeAspect="1"/>
          </p:cNvPicPr>
          <p:nvPr/>
        </p:nvPicPr>
        <p:blipFill>
          <a:blip r:embed="rId3"/>
          <a:stretch>
            <a:fillRect/>
          </a:stretch>
        </p:blipFill>
        <p:spPr>
          <a:xfrm>
            <a:off x="770011" y="3112446"/>
            <a:ext cx="4772152" cy="3064517"/>
          </a:xfrm>
          <a:prstGeom prst="rect">
            <a:avLst/>
          </a:prstGeom>
        </p:spPr>
      </p:pic>
      <p:pic>
        <p:nvPicPr>
          <p:cNvPr id="8" name="Picture 7">
            <a:extLst>
              <a:ext uri="{FF2B5EF4-FFF2-40B4-BE49-F238E27FC236}">
                <a16:creationId xmlns:a16="http://schemas.microsoft.com/office/drawing/2014/main" id="{A02DCAB4-4152-67B4-2134-FBE166931526}"/>
              </a:ext>
            </a:extLst>
          </p:cNvPr>
          <p:cNvPicPr>
            <a:picLocks noChangeAspect="1"/>
          </p:cNvPicPr>
          <p:nvPr/>
        </p:nvPicPr>
        <p:blipFill>
          <a:blip r:embed="rId4"/>
          <a:stretch>
            <a:fillRect/>
          </a:stretch>
        </p:blipFill>
        <p:spPr>
          <a:xfrm>
            <a:off x="7051040" y="2033010"/>
            <a:ext cx="4947921" cy="4143953"/>
          </a:xfrm>
          <a:prstGeom prst="rect">
            <a:avLst/>
          </a:prstGeom>
        </p:spPr>
      </p:pic>
      <p:sp>
        <p:nvSpPr>
          <p:cNvPr id="10" name="TextBox 9">
            <a:extLst>
              <a:ext uri="{FF2B5EF4-FFF2-40B4-BE49-F238E27FC236}">
                <a16:creationId xmlns:a16="http://schemas.microsoft.com/office/drawing/2014/main" id="{C0DA53A5-F415-7054-A88F-D80C04D2D5C0}"/>
              </a:ext>
            </a:extLst>
          </p:cNvPr>
          <p:cNvSpPr txBox="1"/>
          <p:nvPr/>
        </p:nvSpPr>
        <p:spPr>
          <a:xfrm>
            <a:off x="7772400" y="1608443"/>
            <a:ext cx="3649589" cy="369332"/>
          </a:xfrm>
          <a:prstGeom prst="rect">
            <a:avLst/>
          </a:prstGeom>
          <a:noFill/>
        </p:spPr>
        <p:txBody>
          <a:bodyPr wrap="square" rtlCol="0">
            <a:spAutoFit/>
          </a:bodyPr>
          <a:lstStyle/>
          <a:p>
            <a:r>
              <a:rPr lang="en-US" dirty="0"/>
              <a:t>Plot of Launch success yearly trend</a:t>
            </a:r>
          </a:p>
        </p:txBody>
      </p:sp>
      <p:sp>
        <p:nvSpPr>
          <p:cNvPr id="13" name="TextBox 12">
            <a:extLst>
              <a:ext uri="{FF2B5EF4-FFF2-40B4-BE49-F238E27FC236}">
                <a16:creationId xmlns:a16="http://schemas.microsoft.com/office/drawing/2014/main" id="{7854923D-0D54-50FC-676B-C0859E95B70B}"/>
              </a:ext>
            </a:extLst>
          </p:cNvPr>
          <p:cNvSpPr txBox="1"/>
          <p:nvPr/>
        </p:nvSpPr>
        <p:spPr>
          <a:xfrm>
            <a:off x="1361440" y="2286579"/>
            <a:ext cx="3169920" cy="825867"/>
          </a:xfrm>
          <a:prstGeom prst="rect">
            <a:avLst/>
          </a:prstGeom>
          <a:noFill/>
        </p:spPr>
        <p:txBody>
          <a:bodyPr wrap="square" rtlCol="0">
            <a:spAutoFit/>
          </a:bodyPr>
          <a:lstStyle/>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Plot of Success Rate by Class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1760"/>
            <a:ext cx="10314550" cy="526288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executed the following SQL queries to answer the project questions:</a:t>
            </a:r>
          </a:p>
          <a:p>
            <a:pPr lvl="1">
              <a:lnSpc>
                <a:spcPct val="100000"/>
              </a:lnSpc>
              <a:spcBef>
                <a:spcPts val="1400"/>
              </a:spcBef>
            </a:pPr>
            <a:r>
              <a:rPr lang="en-US" sz="2200" dirty="0">
                <a:solidFill>
                  <a:schemeClr val="bg2">
                    <a:lumMod val="50000"/>
                  </a:schemeClr>
                </a:solidFill>
                <a:latin typeface="Abadi"/>
              </a:rPr>
              <a:t>Names of unique launch sites in the space mission</a:t>
            </a:r>
          </a:p>
          <a:p>
            <a:pPr lvl="1">
              <a:lnSpc>
                <a:spcPct val="100000"/>
              </a:lnSpc>
              <a:spcBef>
                <a:spcPts val="1400"/>
              </a:spcBef>
            </a:pPr>
            <a:r>
              <a:rPr lang="en-US" sz="2200" dirty="0">
                <a:solidFill>
                  <a:schemeClr val="bg2">
                    <a:lumMod val="50000"/>
                  </a:schemeClr>
                </a:solidFill>
                <a:latin typeface="Abadi"/>
              </a:rPr>
              <a:t>Launch sites beginning with the string ‘CCA’</a:t>
            </a:r>
          </a:p>
          <a:p>
            <a:pPr lvl="1">
              <a:lnSpc>
                <a:spcPct val="100000"/>
              </a:lnSpc>
              <a:spcBef>
                <a:spcPts val="1400"/>
              </a:spcBef>
            </a:pPr>
            <a:r>
              <a:rPr lang="en-US" sz="2200" dirty="0">
                <a:solidFill>
                  <a:schemeClr val="bg2">
                    <a:lumMod val="50000"/>
                  </a:schemeClr>
                </a:solidFill>
                <a:latin typeface="Abadi"/>
              </a:rPr>
              <a:t>The total payload mass carried by boosters launched by NASA (CRS)</a:t>
            </a:r>
          </a:p>
          <a:p>
            <a:pPr lvl="1">
              <a:lnSpc>
                <a:spcPct val="100000"/>
              </a:lnSpc>
              <a:spcBef>
                <a:spcPts val="1400"/>
              </a:spcBef>
            </a:pPr>
            <a:r>
              <a:rPr lang="en-US" sz="2200" dirty="0">
                <a:solidFill>
                  <a:schemeClr val="bg2">
                    <a:lumMod val="50000"/>
                  </a:schemeClr>
                </a:solidFill>
                <a:latin typeface="Abadi"/>
              </a:rPr>
              <a:t>The average payload mass carried by booster version F9 v1.1</a:t>
            </a:r>
          </a:p>
          <a:p>
            <a:pPr lvl="1">
              <a:lnSpc>
                <a:spcPct val="100000"/>
              </a:lnSpc>
              <a:spcBef>
                <a:spcPts val="1400"/>
              </a:spcBef>
            </a:pPr>
            <a:r>
              <a:rPr lang="en-US" sz="2200" dirty="0">
                <a:solidFill>
                  <a:schemeClr val="bg2">
                    <a:lumMod val="50000"/>
                  </a:schemeClr>
                </a:solidFill>
                <a:latin typeface="Abadi"/>
              </a:rPr>
              <a:t>Total number of successful and failure mission outcomes</a:t>
            </a:r>
          </a:p>
          <a:p>
            <a:pPr lvl="1">
              <a:lnSpc>
                <a:spcPct val="100000"/>
              </a:lnSpc>
              <a:spcBef>
                <a:spcPts val="1400"/>
              </a:spcBef>
            </a:pPr>
            <a:r>
              <a:rPr lang="en-US" sz="2200" dirty="0">
                <a:solidFill>
                  <a:schemeClr val="bg2">
                    <a:lumMod val="50000"/>
                  </a:schemeClr>
                </a:solidFill>
                <a:latin typeface="Abadi"/>
              </a:rPr>
              <a:t>Failed landing outcomes in drone ship, their booster version and launch sites n</a:t>
            </a:r>
          </a:p>
          <a:p>
            <a:pPr>
              <a:lnSpc>
                <a:spcPct val="100000"/>
              </a:lnSpc>
              <a:spcBef>
                <a:spcPts val="1400"/>
              </a:spcBef>
            </a:pPr>
            <a:r>
              <a:rPr lang="en-US" sz="2200" dirty="0">
                <a:latin typeface="Abadi"/>
              </a:rPr>
              <a:t>Link to the notebook is</a:t>
            </a:r>
            <a:r>
              <a:rPr lang="en-US" sz="2200" dirty="0">
                <a:solidFill>
                  <a:schemeClr val="bg2">
                    <a:lumMod val="50000"/>
                  </a:schemeClr>
                </a:solidFill>
                <a:latin typeface="Abadi"/>
              </a:rPr>
              <a:t>: </a:t>
            </a:r>
            <a:r>
              <a:rPr lang="en-US" sz="2200" dirty="0">
                <a:hlinkClick r:id="rId3"/>
              </a:rPr>
              <a:t>Applied-Data-Science-Capstone-Project/</a:t>
            </a:r>
            <a:r>
              <a:rPr lang="en-US" sz="2200" dirty="0" err="1">
                <a:hlinkClick r:id="rId3"/>
              </a:rPr>
              <a:t>jupyter</a:t>
            </a:r>
            <a:r>
              <a:rPr lang="en-US" sz="2200" dirty="0">
                <a:hlinkClick r:id="rId3"/>
              </a:rPr>
              <a:t>-labs-</a:t>
            </a:r>
            <a:r>
              <a:rPr lang="en-US" sz="2200" dirty="0" err="1">
                <a:hlinkClick r:id="rId3"/>
              </a:rPr>
              <a:t>eda</a:t>
            </a:r>
            <a:r>
              <a:rPr lang="en-US" sz="2200" dirty="0">
                <a:hlinkClick r:id="rId3"/>
              </a:rPr>
              <a:t>-</a:t>
            </a:r>
            <a:r>
              <a:rPr lang="en-US" sz="2200" dirty="0" err="1">
                <a:hlinkClick r:id="rId3"/>
              </a:rPr>
              <a:t>sql-coursera_sqllite.ipynb</a:t>
            </a:r>
            <a:r>
              <a:rPr lang="en-US" sz="2200" dirty="0">
                <a:hlinkClick r:id="rId3"/>
              </a:rPr>
              <a:t> at main · JMburu23/Applied-Data-Science-Capstone-Project (github.com)</a:t>
            </a:r>
            <a:endParaRPr lang="en-US" sz="2200" dirty="0">
              <a:solidFill>
                <a:schemeClr val="accent3">
                  <a:lumMod val="25000"/>
                </a:schemeClr>
              </a:solidFill>
              <a:latin typeface="Abadi"/>
            </a:endParaRPr>
          </a:p>
          <a:p>
            <a:pPr lvl="1">
              <a:lnSpc>
                <a:spcPct val="100000"/>
              </a:lnSpc>
              <a:spcBef>
                <a:spcPts val="1400"/>
              </a:spcBef>
            </a:pPr>
            <a:endParaRPr lang="en-US" sz="2200" dirty="0">
              <a:solidFill>
                <a:schemeClr val="bg2">
                  <a:lumMod val="50000"/>
                </a:schemeClr>
              </a:solidFill>
              <a:latin typeface="Abadi"/>
            </a:endParaRPr>
          </a:p>
          <a:p>
            <a:pPr lvl="1">
              <a:lnSpc>
                <a:spcPct val="100000"/>
              </a:lnSpc>
              <a:spcBef>
                <a:spcPts val="1400"/>
              </a:spcBef>
            </a:pPr>
            <a:endParaRPr lang="en-US" sz="1800" dirty="0">
              <a:solidFill>
                <a:schemeClr val="bg2">
                  <a:lumMod val="50000"/>
                </a:schemeClr>
              </a:solidFill>
              <a:latin typeface="Abadi"/>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290320"/>
            <a:ext cx="10195559" cy="5029030"/>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to answer some project questions.</a:t>
            </a:r>
          </a:p>
          <a:p>
            <a:r>
              <a:rPr lang="en-US" sz="2200" dirty="0"/>
              <a:t>Link to the notebook:</a:t>
            </a:r>
            <a:r>
              <a:rPr lang="en-US" sz="2200" dirty="0">
                <a:hlinkClick r:id="rId3"/>
              </a:rPr>
              <a:t> Applied-Data-Science-Capstone-Project/IBM-DS0321EN-SkillsNetwork_labs_module_3_lab_jupyter_launch_site_location.jupyterlite.ipynb at main · JMburu23/Applied-Data-Science-Capstone-Project (github.com)</a:t>
            </a:r>
            <a:endParaRPr lang="en-US" sz="2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4320"/>
            <a:ext cx="9745589" cy="463264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hlinkClick r:id="rId3"/>
              </a:rPr>
              <a:t>Applied-Data-Science-Capstone-Project/</a:t>
            </a:r>
            <a:r>
              <a:rPr lang="en-US" sz="2200" dirty="0" err="1">
                <a:hlinkClick r:id="rId3"/>
              </a:rPr>
              <a:t>spacex_dash_app</a:t>
            </a:r>
            <a:r>
              <a:rPr lang="en-US" sz="2200" dirty="0">
                <a:hlinkClick r:id="rId3"/>
              </a:rPr>
              <a:t> (1).</a:t>
            </a:r>
            <a:r>
              <a:rPr lang="en-US" sz="2200" dirty="0" err="1">
                <a:hlinkClick r:id="rId3"/>
              </a:rPr>
              <a:t>py</a:t>
            </a:r>
            <a:r>
              <a:rPr lang="en-US" sz="2200" dirty="0">
                <a:hlinkClick r:id="rId3"/>
              </a:rPr>
              <a:t> at main · JMburu23/Applied-Data-Science-Capstone-Project (github.com</a:t>
            </a:r>
            <a:r>
              <a:rPr lang="en-US" dirty="0">
                <a:hlinkClick r:id="rId3"/>
              </a:rPr>
              <a: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0640"/>
            <a:ext cx="9745589" cy="48663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created different machine learning models and tuned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accuracy and used it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hlinkClick r:id="rId3"/>
              </a:rPr>
              <a:t>Applied-Data-Science-Capstone-Project/IBM-DS0321EN-SkillsNetwork_labs_module_4_SpaceX_Machine_Learning_Prediction_Part_5.jupyterlite.ipynb at main · JMburu23/Applied-Data-Science-Capstone-Project (github.com)</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2372" y="1508351"/>
            <a:ext cx="10515600" cy="8077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success rate at a launch site increases with the increase in the flight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6B3F73D-6078-64FE-8FD7-7831BD6517B0}"/>
              </a:ext>
            </a:extLst>
          </p:cNvPr>
          <p:cNvPicPr>
            <a:picLocks noChangeAspect="1"/>
          </p:cNvPicPr>
          <p:nvPr/>
        </p:nvPicPr>
        <p:blipFill>
          <a:blip r:embed="rId3"/>
          <a:stretch>
            <a:fillRect/>
          </a:stretch>
        </p:blipFill>
        <p:spPr>
          <a:xfrm>
            <a:off x="1106241" y="2316071"/>
            <a:ext cx="10179369" cy="370950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22680" y="1645921"/>
            <a:ext cx="10246359" cy="711199"/>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From the scatter plot, it is evident that increase in Pay Load Mass (kg) increases the launch site success rate of CCAFS SLC 40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1371A0B-BCFF-5F67-F725-72F5F548E165}"/>
              </a:ext>
            </a:extLst>
          </p:cNvPr>
          <p:cNvPicPr>
            <a:picLocks noChangeAspect="1"/>
          </p:cNvPicPr>
          <p:nvPr/>
        </p:nvPicPr>
        <p:blipFill>
          <a:blip r:embed="rId3"/>
          <a:stretch>
            <a:fillRect/>
          </a:stretch>
        </p:blipFill>
        <p:spPr>
          <a:xfrm>
            <a:off x="1122680" y="2265680"/>
            <a:ext cx="9946640" cy="433832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564640"/>
            <a:ext cx="5167086" cy="38694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1611" y="1441791"/>
            <a:ext cx="10131669" cy="549048"/>
          </a:xfrm>
          <a:prstGeom prst="rect">
            <a:avLst/>
          </a:prstGeom>
        </p:spPr>
        <p:txBody>
          <a:bodyPr>
            <a:normAutofit fontScale="25000" lnSpcReduction="20000"/>
          </a:bodyPr>
          <a:lstStyle/>
          <a:p>
            <a:pPr marL="0" indent="0">
              <a:lnSpc>
                <a:spcPct val="100000"/>
              </a:lnSpc>
              <a:spcBef>
                <a:spcPts val="1400"/>
              </a:spcBef>
              <a:buNone/>
            </a:pPr>
            <a:r>
              <a:rPr lang="en-CA" sz="8800" dirty="0">
                <a:solidFill>
                  <a:schemeClr val="accent3">
                    <a:lumMod val="25000"/>
                  </a:schemeClr>
                </a:solidFill>
                <a:latin typeface="Abadi" panose="020B0604020104020204" pitchFamily="34" charset="0"/>
              </a:rPr>
              <a:t>From the </a:t>
            </a:r>
            <a:r>
              <a:rPr lang="en-US" sz="8800" dirty="0">
                <a:solidFill>
                  <a:schemeClr val="accent3">
                    <a:lumMod val="25000"/>
                  </a:schemeClr>
                </a:solidFill>
                <a:latin typeface="Abadi" panose="020B0604020104020204" pitchFamily="34" charset="0"/>
              </a:rPr>
              <a:t>bar chart, it is evident that orbit type ES-L1, GEO, HEO, SSO had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C679FD7-8788-1664-2D61-40DEAB4E86C3}"/>
              </a:ext>
            </a:extLst>
          </p:cNvPr>
          <p:cNvPicPr>
            <a:picLocks noChangeAspect="1"/>
          </p:cNvPicPr>
          <p:nvPr/>
        </p:nvPicPr>
        <p:blipFill>
          <a:blip r:embed="rId3"/>
          <a:stretch>
            <a:fillRect/>
          </a:stretch>
        </p:blipFill>
        <p:spPr>
          <a:xfrm>
            <a:off x="1882418" y="2197521"/>
            <a:ext cx="7906853" cy="42296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70000"/>
            <a:ext cx="10515599" cy="975360"/>
          </a:xfrm>
          <a:prstGeom prst="rect">
            <a:avLst/>
          </a:prstGeom>
        </p:spPr>
        <p:txBody>
          <a:bodyPr>
            <a:no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In this scatter plot, </a:t>
            </a:r>
            <a:r>
              <a:rPr lang="en-US" sz="2200" dirty="0">
                <a:solidFill>
                  <a:schemeClr val="accent3">
                    <a:lumMod val="25000"/>
                  </a:schemeClr>
                </a:solidFill>
                <a:latin typeface="Abadi" panose="020B0604020104020204" pitchFamily="34" charset="0"/>
              </a:rPr>
              <a:t>we observe that the success rate of LEO orbit is related to the number of flights whereas there appears to be no relationship between flight number and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EA33571-6A1F-DB73-95EE-FF85CA69A5E8}"/>
              </a:ext>
            </a:extLst>
          </p:cNvPr>
          <p:cNvPicPr>
            <a:picLocks noChangeAspect="1"/>
          </p:cNvPicPr>
          <p:nvPr/>
        </p:nvPicPr>
        <p:blipFill>
          <a:blip r:embed="rId3"/>
          <a:stretch>
            <a:fillRect/>
          </a:stretch>
        </p:blipFill>
        <p:spPr>
          <a:xfrm>
            <a:off x="784941" y="2427661"/>
            <a:ext cx="9301431" cy="44303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6589"/>
            <a:ext cx="10515600" cy="817971"/>
          </a:xfrm>
          <a:prstGeom prst="rect">
            <a:avLst/>
          </a:prstGeom>
        </p:spPr>
        <p:txBody>
          <a:bodyPr>
            <a:normAutofit fontScale="25000" lnSpcReduction="20000"/>
          </a:bodyPr>
          <a:lstStyle/>
          <a:p>
            <a:pPr marL="0" indent="0">
              <a:lnSpc>
                <a:spcPct val="100000"/>
              </a:lnSpc>
              <a:spcBef>
                <a:spcPts val="1400"/>
              </a:spcBef>
              <a:buNone/>
            </a:pPr>
            <a:r>
              <a:rPr lang="en-CA" sz="8800" dirty="0">
                <a:solidFill>
                  <a:schemeClr val="accent3">
                    <a:lumMod val="25000"/>
                  </a:schemeClr>
                </a:solidFill>
                <a:latin typeface="Abadi" panose="020B0604020104020204" pitchFamily="34" charset="0"/>
              </a:rPr>
              <a:t>From this scatter plot, </a:t>
            </a:r>
            <a:r>
              <a:rPr lang="en-US" sz="8800" dirty="0">
                <a:solidFill>
                  <a:schemeClr val="accent3">
                    <a:lumMod val="25000"/>
                  </a:schemeClr>
                </a:solidFill>
                <a:latin typeface="Abadi" panose="020B0604020104020204" pitchFamily="34" charset="0"/>
              </a:rPr>
              <a:t>we can observe that with heavy payloads, the successful landing are more for PO, LEO and ISS orbits, however, for GTO we cannot distinguish this.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DCA2842-6E2B-C60D-2C7C-82AA55D280A3}"/>
              </a:ext>
            </a:extLst>
          </p:cNvPr>
          <p:cNvPicPr>
            <a:picLocks noChangeAspect="1"/>
          </p:cNvPicPr>
          <p:nvPr/>
        </p:nvPicPr>
        <p:blipFill>
          <a:blip r:embed="rId3"/>
          <a:stretch>
            <a:fillRect/>
          </a:stretch>
        </p:blipFill>
        <p:spPr>
          <a:xfrm>
            <a:off x="632428" y="2361939"/>
            <a:ext cx="10250330" cy="444669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6651" y="1432561"/>
            <a:ext cx="10728960" cy="549049"/>
          </a:xfrm>
          <a:prstGeom prst="rect">
            <a:avLst/>
          </a:prstGeom>
        </p:spPr>
        <p:txBody>
          <a:bodyPr>
            <a:normAutofit fontScale="92500"/>
          </a:bodyPr>
          <a:lstStyle/>
          <a:p>
            <a:pPr marL="0" indent="0">
              <a:lnSpc>
                <a:spcPct val="100000"/>
              </a:lnSpc>
              <a:spcBef>
                <a:spcPts val="1400"/>
              </a:spcBef>
              <a:buNone/>
            </a:pPr>
            <a:r>
              <a:rPr lang="en-US" sz="2300" dirty="0">
                <a:latin typeface="Abadi" panose="020B0604020104020204" pitchFamily="34" charset="0"/>
              </a:rPr>
              <a:t>From the plot, we can observe that success rate since 2013 kept on increasing till 2020</a:t>
            </a:r>
          </a:p>
          <a:p>
            <a:pPr>
              <a:lnSpc>
                <a:spcPct val="100000"/>
              </a:lnSpc>
              <a:spcBef>
                <a:spcPts val="1400"/>
              </a:spcBef>
            </a:pPr>
            <a:endParaRPr lang="en-US" sz="23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45F58EA-ABD4-26F8-B0F7-F4C1C99DA1ED}"/>
              </a:ext>
            </a:extLst>
          </p:cNvPr>
          <p:cNvPicPr>
            <a:picLocks noChangeAspect="1"/>
          </p:cNvPicPr>
          <p:nvPr/>
        </p:nvPicPr>
        <p:blipFill>
          <a:blip r:embed="rId3"/>
          <a:stretch>
            <a:fillRect/>
          </a:stretch>
        </p:blipFill>
        <p:spPr>
          <a:xfrm>
            <a:off x="1066801" y="1958595"/>
            <a:ext cx="10302240" cy="446861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7283"/>
            <a:ext cx="9745589" cy="4606611"/>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8F7EEF5-82FA-DDC9-43DD-9A6864534661}"/>
              </a:ext>
            </a:extLst>
          </p:cNvPr>
          <p:cNvPicPr>
            <a:picLocks noChangeAspect="1"/>
          </p:cNvPicPr>
          <p:nvPr/>
        </p:nvPicPr>
        <p:blipFill>
          <a:blip r:embed="rId3"/>
          <a:stretch>
            <a:fillRect/>
          </a:stretch>
        </p:blipFill>
        <p:spPr>
          <a:xfrm>
            <a:off x="1070166" y="2133600"/>
            <a:ext cx="9145276" cy="339711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73A7B64-0A00-2B4B-3B25-B23B7534F29D}"/>
              </a:ext>
            </a:extLst>
          </p:cNvPr>
          <p:cNvPicPr>
            <a:picLocks noChangeAspect="1"/>
          </p:cNvPicPr>
          <p:nvPr/>
        </p:nvPicPr>
        <p:blipFill>
          <a:blip r:embed="rId3"/>
          <a:stretch>
            <a:fillRect/>
          </a:stretch>
        </p:blipFill>
        <p:spPr>
          <a:xfrm>
            <a:off x="770011" y="1882514"/>
            <a:ext cx="10231120" cy="4294449"/>
          </a:xfrm>
          <a:prstGeom prst="rect">
            <a:avLst/>
          </a:prstGeom>
        </p:spPr>
      </p:pic>
      <p:sp>
        <p:nvSpPr>
          <p:cNvPr id="7" name="TextBox 6">
            <a:extLst>
              <a:ext uri="{FF2B5EF4-FFF2-40B4-BE49-F238E27FC236}">
                <a16:creationId xmlns:a16="http://schemas.microsoft.com/office/drawing/2014/main" id="{D8F3C299-AC3D-70A4-B0BD-54A6FF8D9E83}"/>
              </a:ext>
            </a:extLst>
          </p:cNvPr>
          <p:cNvSpPr txBox="1"/>
          <p:nvPr/>
        </p:nvSpPr>
        <p:spPr>
          <a:xfrm>
            <a:off x="770009" y="1400294"/>
            <a:ext cx="10324711" cy="400110"/>
          </a:xfrm>
          <a:prstGeom prst="rect">
            <a:avLst/>
          </a:prstGeom>
          <a:noFill/>
        </p:spPr>
        <p:txBody>
          <a:bodyPr wrap="square" rtlCol="0">
            <a:spAutoFit/>
          </a:bodyPr>
          <a:lstStyle/>
          <a:p>
            <a:r>
              <a:rPr lang="en-US" sz="2000" dirty="0">
                <a:latin typeface="Abadi" panose="020B0604020104020204" pitchFamily="34" charset="0"/>
              </a:rPr>
              <a:t>We used the below query to display 5 records where launch sites begin with the string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3520"/>
            <a:ext cx="9745589" cy="46834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1F3A3B0-9D7C-BB27-6332-9BE5ABE349BB}"/>
              </a:ext>
            </a:extLst>
          </p:cNvPr>
          <p:cNvPicPr>
            <a:picLocks noChangeAspect="1"/>
          </p:cNvPicPr>
          <p:nvPr/>
        </p:nvPicPr>
        <p:blipFill>
          <a:blip r:embed="rId3"/>
          <a:stretch>
            <a:fillRect/>
          </a:stretch>
        </p:blipFill>
        <p:spPr>
          <a:xfrm>
            <a:off x="1036320" y="2326641"/>
            <a:ext cx="10068560" cy="366307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0480"/>
            <a:ext cx="9745589" cy="48764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calculate the average payload mass carried by booster version F9 v1.1 as 2534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F2F839F-D4AC-168A-8F9C-87E9247B5E72}"/>
              </a:ext>
            </a:extLst>
          </p:cNvPr>
          <p:cNvPicPr>
            <a:picLocks noChangeAspect="1"/>
          </p:cNvPicPr>
          <p:nvPr/>
        </p:nvPicPr>
        <p:blipFill>
          <a:blip r:embed="rId3"/>
          <a:stretch>
            <a:fillRect/>
          </a:stretch>
        </p:blipFill>
        <p:spPr>
          <a:xfrm>
            <a:off x="904240" y="2275841"/>
            <a:ext cx="10381371" cy="33934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1760"/>
            <a:ext cx="9745589" cy="479520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code below to calculate the dates of the first successful landing outcome on ground pad as December 22, 2015</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4F24200-C659-E7C9-1275-74BE4A4A2FEF}"/>
              </a:ext>
            </a:extLst>
          </p:cNvPr>
          <p:cNvPicPr>
            <a:picLocks noChangeAspect="1"/>
          </p:cNvPicPr>
          <p:nvPr/>
        </p:nvPicPr>
        <p:blipFill>
          <a:blip r:embed="rId3"/>
          <a:stretch>
            <a:fillRect/>
          </a:stretch>
        </p:blipFill>
        <p:spPr>
          <a:xfrm>
            <a:off x="770011" y="2468880"/>
            <a:ext cx="9745588" cy="291592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4160"/>
            <a:ext cx="10651980" cy="4044953"/>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We used the </a:t>
            </a:r>
            <a:r>
              <a:rPr lang="en-US" sz="2000" dirty="0">
                <a:solidFill>
                  <a:schemeClr val="accent3">
                    <a:lumMod val="25000"/>
                  </a:schemeClr>
                </a:solidFill>
                <a:latin typeface="Abadi"/>
              </a:rPr>
              <a:t>WHERE</a:t>
            </a:r>
            <a:r>
              <a:rPr lang="en-US" sz="1800" dirty="0">
                <a:solidFill>
                  <a:schemeClr val="accent3">
                    <a:lumMod val="25000"/>
                  </a:schemeClr>
                </a:solidFill>
                <a:latin typeface="Abadi"/>
              </a:rPr>
              <a:t> clause filter for boosters which have successfully landed on drone ship and applied the AND condition to determine successful landing with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53C55BF-B574-16F9-C108-44412E8D28DA}"/>
              </a:ext>
            </a:extLst>
          </p:cNvPr>
          <p:cNvPicPr>
            <a:picLocks noChangeAspect="1"/>
          </p:cNvPicPr>
          <p:nvPr/>
        </p:nvPicPr>
        <p:blipFill>
          <a:blip r:embed="rId4"/>
          <a:stretch>
            <a:fillRect/>
          </a:stretch>
        </p:blipFill>
        <p:spPr>
          <a:xfrm>
            <a:off x="1008591" y="2712721"/>
            <a:ext cx="10413399" cy="28663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27822" y="1259840"/>
            <a:ext cx="10399977" cy="559816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22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2200" dirty="0">
                <a:solidFill>
                  <a:schemeClr val="accent3">
                    <a:lumMod val="25000"/>
                  </a:schemeClr>
                </a:solidFill>
                <a:latin typeface="Abadi" panose="020B0604020104020204" pitchFamily="34" charset="0"/>
              </a:rPr>
              <a:t>Data wrangling and formatting</a:t>
            </a:r>
          </a:p>
          <a:p>
            <a:pPr lvl="1">
              <a:lnSpc>
                <a:spcPct val="100000"/>
              </a:lnSpc>
              <a:spcBef>
                <a:spcPts val="1400"/>
              </a:spcBef>
            </a:pPr>
            <a:r>
              <a:rPr lang="en-US" sz="2200" dirty="0">
                <a:solidFill>
                  <a:schemeClr val="accent3">
                    <a:lumMod val="25000"/>
                  </a:schemeClr>
                </a:solidFill>
                <a:latin typeface="Abadi" panose="020B0604020104020204" pitchFamily="34" charset="0"/>
              </a:rPr>
              <a:t>Exploratory Data Analysis (EDA) with Visualization</a:t>
            </a:r>
          </a:p>
          <a:p>
            <a:pPr lvl="1">
              <a:lnSpc>
                <a:spcPct val="100000"/>
              </a:lnSpc>
              <a:spcBef>
                <a:spcPts val="1400"/>
              </a:spcBef>
            </a:pPr>
            <a:r>
              <a:rPr lang="en-US" sz="22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22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2200" dirty="0">
                <a:solidFill>
                  <a:schemeClr val="accent3">
                    <a:lumMod val="25000"/>
                  </a:schemeClr>
                </a:solidFill>
                <a:latin typeface="Abadi" panose="020B0604020104020204" pitchFamily="34" charset="0"/>
              </a:rPr>
              <a:t>Building a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2200" dirty="0">
                <a:solidFill>
                  <a:schemeClr val="accent3">
                    <a:lumMod val="25000"/>
                  </a:schemeClr>
                </a:solidFill>
                <a:latin typeface="Abadi" panose="020B0604020104020204" pitchFamily="34" charset="0"/>
              </a:rPr>
              <a:t>Predictive Analysis</a:t>
            </a:r>
          </a:p>
          <a:p>
            <a:r>
              <a:rPr lang="en-US" sz="2200" dirty="0">
                <a:solidFill>
                  <a:schemeClr val="accent3">
                    <a:lumMod val="25000"/>
                  </a:schemeClr>
                </a:solidFill>
                <a:latin typeface="Abadi" panose="020B0604020104020204" pitchFamily="34" charset="0"/>
              </a:rPr>
              <a:t>Summary of all Results</a:t>
            </a:r>
          </a:p>
          <a:p>
            <a:pPr lvl="1"/>
            <a:r>
              <a:rPr lang="en-US" sz="2200" dirty="0">
                <a:solidFill>
                  <a:schemeClr val="accent3">
                    <a:lumMod val="25000"/>
                  </a:schemeClr>
                </a:solidFill>
                <a:latin typeface="Abadi" panose="020B0604020104020204" pitchFamily="34" charset="0"/>
              </a:rPr>
              <a:t>EDA Results</a:t>
            </a:r>
          </a:p>
          <a:p>
            <a:pPr lvl="1"/>
            <a:r>
              <a:rPr lang="en-US" sz="2200" dirty="0">
                <a:solidFill>
                  <a:schemeClr val="accent3">
                    <a:lumMod val="25000"/>
                  </a:schemeClr>
                </a:solidFill>
                <a:latin typeface="Abadi" panose="020B0604020104020204" pitchFamily="34" charset="0"/>
              </a:rPr>
              <a:t>Interactive Analytics</a:t>
            </a:r>
          </a:p>
          <a:p>
            <a:pPr lvl="1"/>
            <a:r>
              <a:rPr lang="en-US" sz="2200" dirty="0">
                <a:solidFill>
                  <a:schemeClr val="accent3">
                    <a:lumMod val="25000"/>
                  </a:schemeClr>
                </a:solidFill>
                <a:latin typeface="Abadi" panose="020B0604020104020204" pitchFamily="34" charset="0"/>
              </a:rPr>
              <a:t>Predictive Analysis (Classification)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9840"/>
            <a:ext cx="9745589" cy="451548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query below to 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2A2FBBB-CEEF-157E-1309-5EA1604B7ED3}"/>
              </a:ext>
            </a:extLst>
          </p:cNvPr>
          <p:cNvPicPr>
            <a:picLocks noChangeAspect="1"/>
          </p:cNvPicPr>
          <p:nvPr/>
        </p:nvPicPr>
        <p:blipFill>
          <a:blip r:embed="rId3"/>
          <a:stretch>
            <a:fillRect/>
          </a:stretch>
        </p:blipFill>
        <p:spPr>
          <a:xfrm>
            <a:off x="1087120" y="2123440"/>
            <a:ext cx="9784829" cy="365188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0320"/>
            <a:ext cx="9745589" cy="48866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determine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D060E08-26B0-AF21-0739-77F11FA08E9A}"/>
              </a:ext>
            </a:extLst>
          </p:cNvPr>
          <p:cNvPicPr>
            <a:picLocks noChangeAspect="1"/>
          </p:cNvPicPr>
          <p:nvPr/>
        </p:nvPicPr>
        <p:blipFill>
          <a:blip r:embed="rId4"/>
          <a:stretch>
            <a:fillRect/>
          </a:stretch>
        </p:blipFill>
        <p:spPr>
          <a:xfrm>
            <a:off x="857442" y="2184718"/>
            <a:ext cx="10129344" cy="384085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3993"/>
            <a:ext cx="9745589" cy="42252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used the query below to determine the failed landing outcomes in drone ship, their booster versions, and launch site names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0134137-B62C-C977-44E8-CF9AF9A154A5}"/>
              </a:ext>
            </a:extLst>
          </p:cNvPr>
          <p:cNvPicPr>
            <a:picLocks noChangeAspect="1"/>
          </p:cNvPicPr>
          <p:nvPr/>
        </p:nvPicPr>
        <p:blipFill>
          <a:blip r:embed="rId3"/>
          <a:stretch>
            <a:fillRect/>
          </a:stretch>
        </p:blipFill>
        <p:spPr>
          <a:xfrm>
            <a:off x="889890" y="2275840"/>
            <a:ext cx="10096896" cy="33934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1120"/>
            <a:ext cx="10355190" cy="4835843"/>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We selected the landing outcomes and used WHERE clause to filter the landing outcomes BETWEEN2010-06-04 and 2017-03-20. We the applied the GROUP BY clause to group the landing outcomes and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3213FAB-0D69-D987-11E4-C262FADF2611}"/>
              </a:ext>
            </a:extLst>
          </p:cNvPr>
          <p:cNvPicPr>
            <a:picLocks noChangeAspect="1"/>
          </p:cNvPicPr>
          <p:nvPr/>
        </p:nvPicPr>
        <p:blipFill>
          <a:blip r:embed="rId3"/>
          <a:stretch>
            <a:fillRect/>
          </a:stretch>
        </p:blipFill>
        <p:spPr>
          <a:xfrm>
            <a:off x="770010" y="2519680"/>
            <a:ext cx="9764488" cy="350589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A659E4E6-2AFF-5D83-9633-DB02565237B1}"/>
              </a:ext>
            </a:extLst>
          </p:cNvPr>
          <p:cNvPicPr>
            <a:picLocks noGrp="1" noChangeAspect="1"/>
          </p:cNvPicPr>
          <p:nvPr>
            <p:ph idx="4294967295"/>
          </p:nvPr>
        </p:nvPicPr>
        <p:blipFill>
          <a:blip r:embed="rId3"/>
          <a:stretch>
            <a:fillRect/>
          </a:stretch>
        </p:blipFill>
        <p:spPr>
          <a:xfrm>
            <a:off x="731519" y="2075873"/>
            <a:ext cx="10220960"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Global Map Markers</a:t>
            </a:r>
          </a:p>
        </p:txBody>
      </p:sp>
      <p:sp>
        <p:nvSpPr>
          <p:cNvPr id="7" name="TextBox 6">
            <a:extLst>
              <a:ext uri="{FF2B5EF4-FFF2-40B4-BE49-F238E27FC236}">
                <a16:creationId xmlns:a16="http://schemas.microsoft.com/office/drawing/2014/main" id="{BDAB2ED4-A866-B319-F609-635E6BDB7643}"/>
              </a:ext>
            </a:extLst>
          </p:cNvPr>
          <p:cNvSpPr txBox="1"/>
          <p:nvPr/>
        </p:nvSpPr>
        <p:spPr>
          <a:xfrm>
            <a:off x="770012" y="1456293"/>
            <a:ext cx="9745588" cy="707886"/>
          </a:xfrm>
          <a:prstGeom prst="rect">
            <a:avLst/>
          </a:prstGeom>
          <a:noFill/>
        </p:spPr>
        <p:txBody>
          <a:bodyPr wrap="square" rtlCol="0">
            <a:spAutoFit/>
          </a:bodyPr>
          <a:lstStyle/>
          <a:p>
            <a:r>
              <a:rPr lang="en-US" sz="2000" dirty="0"/>
              <a:t>From the map below, it is evident that all launch sites are located within United States of American coasts, specifically California and Florida.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30960"/>
            <a:ext cx="9745589" cy="484600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green markers show successful launches while the red markers show failures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Picture 5">
            <a:extLst>
              <a:ext uri="{FF2B5EF4-FFF2-40B4-BE49-F238E27FC236}">
                <a16:creationId xmlns:a16="http://schemas.microsoft.com/office/drawing/2014/main" id="{0B702FA8-8A88-8324-709A-FF194172D7F2}"/>
              </a:ext>
            </a:extLst>
          </p:cNvPr>
          <p:cNvPicPr>
            <a:picLocks noChangeAspect="1"/>
          </p:cNvPicPr>
          <p:nvPr/>
        </p:nvPicPr>
        <p:blipFill>
          <a:blip r:embed="rId4"/>
          <a:stretch>
            <a:fillRect/>
          </a:stretch>
        </p:blipFill>
        <p:spPr>
          <a:xfrm>
            <a:off x="992456" y="2023471"/>
            <a:ext cx="9939704" cy="452875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8328" y="1270000"/>
            <a:ext cx="10168199" cy="5157211"/>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rPr>
              <a:t>From this map, it is evident that launch sites are in close proximity to coasts than highways and railways. This picture shows that the distance between launch site CCAFS SLC-40 to coastline is 0.90km.</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EBA81558-E7D6-3AF2-CB1B-00A531579937}"/>
              </a:ext>
            </a:extLst>
          </p:cNvPr>
          <p:cNvPicPr>
            <a:picLocks noChangeAspect="1"/>
          </p:cNvPicPr>
          <p:nvPr/>
        </p:nvPicPr>
        <p:blipFill>
          <a:blip r:embed="rId3"/>
          <a:stretch>
            <a:fillRect/>
          </a:stretch>
        </p:blipFill>
        <p:spPr>
          <a:xfrm>
            <a:off x="848328" y="2371842"/>
            <a:ext cx="10168198" cy="405536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Total Success Launches by Suites </a:t>
            </a:r>
          </a:p>
        </p:txBody>
      </p:sp>
      <p:pic>
        <p:nvPicPr>
          <p:cNvPr id="2" name="Content Placeholder 3">
            <a:extLst>
              <a:ext uri="{FF2B5EF4-FFF2-40B4-BE49-F238E27FC236}">
                <a16:creationId xmlns:a16="http://schemas.microsoft.com/office/drawing/2014/main" id="{89B0355A-4CAA-9D98-27A0-0227F7B39067}"/>
              </a:ext>
            </a:extLst>
          </p:cNvPr>
          <p:cNvPicPr>
            <a:picLocks noChangeAspect="1"/>
          </p:cNvPicPr>
          <p:nvPr/>
        </p:nvPicPr>
        <p:blipFill>
          <a:blip r:embed="rId3"/>
          <a:stretch>
            <a:fillRect/>
          </a:stretch>
        </p:blipFill>
        <p:spPr>
          <a:xfrm>
            <a:off x="873760" y="1442721"/>
            <a:ext cx="10090934" cy="449072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71600"/>
            <a:ext cx="10399485" cy="4947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purpose of this project is to predict if Falcon 9 first stage will land successfully. SpaceX advertises Falcon 9 rocket launches on its website with a cost of 62 million dollars; other providers cost upward of 165 million dollars each, much of the savings is because SpaceX can reuse the first stage. As such, if we can determine if the first stage will land, then we can determine the cost of a launch. This information is critical as it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The overarching question that this project is trying to answer is, for a given set of features about Falcon 9 launch including its payload mass, orbit type, launch site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will the first stage of the rocket land successfully?</a:t>
            </a:r>
          </a:p>
          <a:p>
            <a:pPr marL="0" indent="0">
              <a:spcBef>
                <a:spcPts val="1400"/>
              </a:spcBef>
              <a:buNone/>
            </a:pPr>
            <a:endParaRPr lang="en-MY" sz="2000" dirty="0">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 Rate</a:t>
            </a:r>
          </a:p>
        </p:txBody>
      </p:sp>
      <p:pic>
        <p:nvPicPr>
          <p:cNvPr id="2" name="Content Placeholder 3">
            <a:extLst>
              <a:ext uri="{FF2B5EF4-FFF2-40B4-BE49-F238E27FC236}">
                <a16:creationId xmlns:a16="http://schemas.microsoft.com/office/drawing/2014/main" id="{E0E0E46F-C5D6-523D-236E-862E2F136A55}"/>
              </a:ext>
            </a:extLst>
          </p:cNvPr>
          <p:cNvPicPr>
            <a:picLocks noGrp="1" noChangeAspect="1"/>
          </p:cNvPicPr>
          <p:nvPr>
            <p:ph idx="4294967295"/>
          </p:nvPr>
        </p:nvPicPr>
        <p:blipFill>
          <a:blip r:embed="rId3"/>
          <a:stretch>
            <a:fillRect/>
          </a:stretch>
        </p:blipFill>
        <p:spPr>
          <a:xfrm>
            <a:off x="843280" y="1351280"/>
            <a:ext cx="10231120" cy="475503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 Load and Success of All Sites</a:t>
            </a:r>
          </a:p>
        </p:txBody>
      </p:sp>
      <p:pic>
        <p:nvPicPr>
          <p:cNvPr id="2" name="Picture 1">
            <a:extLst>
              <a:ext uri="{FF2B5EF4-FFF2-40B4-BE49-F238E27FC236}">
                <a16:creationId xmlns:a16="http://schemas.microsoft.com/office/drawing/2014/main" id="{16502DEE-CE51-FE1A-9DB3-232CF8E482BE}"/>
              </a:ext>
            </a:extLst>
          </p:cNvPr>
          <p:cNvPicPr>
            <a:picLocks noChangeAspect="1"/>
          </p:cNvPicPr>
          <p:nvPr/>
        </p:nvPicPr>
        <p:blipFill>
          <a:blip r:embed="rId3"/>
          <a:stretch>
            <a:fillRect/>
          </a:stretch>
        </p:blipFill>
        <p:spPr>
          <a:xfrm>
            <a:off x="734027" y="1310640"/>
            <a:ext cx="10450645" cy="471493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391920"/>
            <a:ext cx="10687960" cy="4834472"/>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Model Accuracy: Decision Tree  = 0.944</a:t>
            </a:r>
          </a:p>
          <a:p>
            <a:pPr>
              <a:lnSpc>
                <a:spcPct val="100000"/>
              </a:lnSpc>
              <a:spcBef>
                <a:spcPts val="1400"/>
              </a:spcBef>
            </a:pPr>
            <a:r>
              <a:rPr lang="en-US" sz="2200" dirty="0">
                <a:solidFill>
                  <a:schemeClr val="accent3">
                    <a:lumMod val="25000"/>
                  </a:schemeClr>
                </a:solidFill>
                <a:latin typeface="Abadi" panose="020B0604020104020204" pitchFamily="34" charset="0"/>
              </a:rPr>
              <a:t>Model Accuracy: K-Neighbors = 0.833</a:t>
            </a:r>
          </a:p>
          <a:p>
            <a:pPr>
              <a:lnSpc>
                <a:spcPct val="100000"/>
              </a:lnSpc>
              <a:spcBef>
                <a:spcPts val="1400"/>
              </a:spcBef>
            </a:pPr>
            <a:r>
              <a:rPr lang="en-US" sz="2200" dirty="0">
                <a:solidFill>
                  <a:schemeClr val="accent3">
                    <a:lumMod val="25000"/>
                  </a:schemeClr>
                </a:solidFill>
                <a:latin typeface="Abadi" panose="020B0604020104020204" pitchFamily="34" charset="0"/>
              </a:rPr>
              <a:t>Model Accuracy: Logistic Regression: 0.833</a:t>
            </a:r>
          </a:p>
          <a:p>
            <a:pPr>
              <a:lnSpc>
                <a:spcPct val="100000"/>
              </a:lnSpc>
              <a:spcBef>
                <a:spcPts val="1400"/>
              </a:spcBef>
            </a:pPr>
            <a:r>
              <a:rPr lang="en-US" sz="2200" dirty="0">
                <a:solidFill>
                  <a:schemeClr val="accent3">
                    <a:lumMod val="25000"/>
                  </a:schemeClr>
                </a:solidFill>
                <a:latin typeface="Abadi" panose="020B0604020104020204" pitchFamily="34" charset="0"/>
              </a:rPr>
              <a:t>Model Accuracy: Support Vector: 0.833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The decision tree classifier is the model with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63040"/>
            <a:ext cx="9477960" cy="4405948"/>
          </a:xfrm>
          <a:prstGeom prst="rect">
            <a:avLst/>
          </a:prstGeom>
        </p:spPr>
        <p:txBody>
          <a:bodyPr>
            <a:normAutofit/>
          </a:bodyPr>
          <a:lstStyle/>
          <a:p>
            <a:pPr marL="0" indent="0">
              <a:lnSpc>
                <a:spcPct val="100000"/>
              </a:lnSpc>
              <a:spcBef>
                <a:spcPts val="1400"/>
              </a:spcBef>
              <a:buNone/>
            </a:pPr>
            <a:r>
              <a:rPr lang="en-US" sz="2000" dirty="0">
                <a:latin typeface="-apple-system"/>
              </a:rPr>
              <a:t>The</a:t>
            </a:r>
            <a:r>
              <a:rPr lang="en-US" sz="2000" b="0" i="0" dirty="0">
                <a:effectLst/>
                <a:latin typeface="-apple-system"/>
              </a:rPr>
              <a:t> logistic regression has the best confusion matrix because it can distinguish between the different classes. The major problem is false positives.</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602BBFB6-1719-496F-E3D9-8168D9056EBB}"/>
              </a:ext>
            </a:extLst>
          </p:cNvPr>
          <p:cNvPicPr>
            <a:picLocks noChangeAspect="1"/>
          </p:cNvPicPr>
          <p:nvPr/>
        </p:nvPicPr>
        <p:blipFill>
          <a:blip r:embed="rId4"/>
          <a:stretch>
            <a:fillRect/>
          </a:stretch>
        </p:blipFill>
        <p:spPr>
          <a:xfrm>
            <a:off x="734028" y="2306322"/>
            <a:ext cx="9944858" cy="412088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51280"/>
            <a:ext cx="10314549" cy="48751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on the results of this project, 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greater the number of flights at a launch site, the greater the success rate.</a:t>
            </a:r>
          </a:p>
          <a:p>
            <a:pPr>
              <a:lnSpc>
                <a:spcPct val="100000"/>
              </a:lnSpc>
              <a:spcBef>
                <a:spcPts val="1400"/>
              </a:spcBef>
            </a:pPr>
            <a:r>
              <a:rPr lang="en-US" sz="2200" dirty="0">
                <a:latin typeface="Abadi" panose="020B0604020104020204" pitchFamily="34" charset="0"/>
              </a:rPr>
              <a:t>Launch success rate was seen to increase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launch rates.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Of all the fours sites, KSC LC-39A seems to have had the most successful launches. </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emerged as the best machine learning algorithm for this project.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1280"/>
            <a:ext cx="10104817" cy="544140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800" dirty="0">
                <a:solidFill>
                  <a:schemeClr val="bg2">
                    <a:lumMod val="50000"/>
                  </a:schemeClr>
                </a:solidFill>
                <a:latin typeface="Abadi"/>
              </a:rPr>
              <a:t>SpaceX Rest Api</a:t>
            </a:r>
          </a:p>
          <a:p>
            <a:pPr lvl="1">
              <a:lnSpc>
                <a:spcPct val="120000"/>
              </a:lnSpc>
              <a:spcBef>
                <a:spcPts val="1400"/>
              </a:spcBef>
            </a:pPr>
            <a:r>
              <a:rPr lang="en-US" sz="8800" dirty="0">
                <a:solidFill>
                  <a:schemeClr val="bg2">
                    <a:lumMod val="50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800" dirty="0">
                <a:solidFill>
                  <a:schemeClr val="bg2">
                    <a:lumMod val="50000"/>
                  </a:schemeClr>
                </a:solidFill>
                <a:latin typeface="Abadi"/>
              </a:rPr>
              <a:t>One Hot Encoding data fields for Machine Learning and data cleaning of null values and null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800" dirty="0">
                <a:solidFill>
                  <a:schemeClr val="bg2">
                    <a:lumMod val="50000"/>
                  </a:schemeClr>
                </a:solidFill>
                <a:latin typeface="Abadi"/>
              </a:rPr>
              <a:t>LR, KNN, DT, SVM were built and evaluated for the best classifier.</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1760"/>
            <a:ext cx="10515600" cy="483266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data sets were collected:</a:t>
            </a:r>
          </a:p>
          <a:p>
            <a:pPr lvl="1">
              <a:lnSpc>
                <a:spcPct val="100000"/>
              </a:lnSpc>
              <a:spcBef>
                <a:spcPts val="1400"/>
              </a:spcBef>
            </a:pPr>
            <a:r>
              <a:rPr lang="en-US" sz="2200" dirty="0">
                <a:solidFill>
                  <a:schemeClr val="accent3">
                    <a:lumMod val="25000"/>
                  </a:schemeClr>
                </a:solidFill>
                <a:latin typeface="Abadi" panose="020B0604020104020204" pitchFamily="34" charset="0"/>
              </a:rPr>
              <a:t>SpaceX API </a:t>
            </a:r>
          </a:p>
          <a:p>
            <a:pPr lvl="1">
              <a:lnSpc>
                <a:spcPct val="100000"/>
              </a:lnSpc>
              <a:spcBef>
                <a:spcPts val="1400"/>
              </a:spcBef>
            </a:pPr>
            <a:r>
              <a:rPr lang="en-US" sz="2200" dirty="0" err="1">
                <a:solidFill>
                  <a:schemeClr val="accent3">
                    <a:lumMod val="25000"/>
                  </a:schemeClr>
                </a:solidFill>
                <a:latin typeface="Abadi" panose="020B0604020104020204" pitchFamily="34" charset="0"/>
              </a:rPr>
              <a:t>WebScraping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SpaceX API:</a:t>
            </a:r>
          </a:p>
          <a:p>
            <a:pPr marL="0" indent="0">
              <a:lnSpc>
                <a:spcPct val="100000"/>
              </a:lnSpc>
              <a:spcBef>
                <a:spcPts val="1400"/>
              </a:spcBef>
              <a:buNone/>
            </a:pPr>
            <a:r>
              <a:rPr lang="en-US" sz="2200" dirty="0">
                <a:hlinkClick r:id="rId3"/>
              </a:rPr>
              <a:t>Applied-Data-Science-Capstone-Project/</a:t>
            </a:r>
            <a:r>
              <a:rPr lang="en-US" sz="2200" dirty="0" err="1">
                <a:hlinkClick r:id="rId3"/>
              </a:rPr>
              <a:t>jupyter</a:t>
            </a:r>
            <a:r>
              <a:rPr lang="en-US" sz="2200" dirty="0">
                <a:hlinkClick r:id="rId3"/>
              </a:rPr>
              <a:t>-labs-</a:t>
            </a:r>
            <a:r>
              <a:rPr lang="en-US" sz="2200" dirty="0" err="1">
                <a:hlinkClick r:id="rId3"/>
              </a:rPr>
              <a:t>spacex</a:t>
            </a:r>
            <a:r>
              <a:rPr lang="en-US" sz="2200" dirty="0">
                <a:hlinkClick r:id="rId3"/>
              </a:rPr>
              <a:t>-data-collection-</a:t>
            </a:r>
            <a:r>
              <a:rPr lang="en-US" sz="2200" dirty="0" err="1">
                <a:hlinkClick r:id="rId3"/>
              </a:rPr>
              <a:t>api.ipynb</a:t>
            </a:r>
            <a:r>
              <a:rPr lang="en-US" sz="2200" dirty="0">
                <a:hlinkClick r:id="rId3"/>
              </a:rPr>
              <a:t> at main · JMburu23/Applied-Data-Science-Capstone-Project (github.com)</a:t>
            </a:r>
            <a:endParaRPr lang="en-US" sz="2200" dirty="0"/>
          </a:p>
          <a:p>
            <a:pPr>
              <a:lnSpc>
                <a:spcPct val="100000"/>
              </a:lnSpc>
              <a:spcBef>
                <a:spcPts val="1400"/>
              </a:spcBef>
            </a:pPr>
            <a:r>
              <a:rPr lang="en-US" sz="2200" dirty="0"/>
              <a:t>The link to </a:t>
            </a:r>
            <a:r>
              <a:rPr lang="en-US" sz="2200" dirty="0" err="1"/>
              <a:t>WebScraping</a:t>
            </a:r>
            <a:r>
              <a:rPr lang="en-US" sz="2200" dirty="0"/>
              <a:t>: </a:t>
            </a:r>
          </a:p>
          <a:p>
            <a:pPr marL="0" indent="0">
              <a:lnSpc>
                <a:spcPct val="100000"/>
              </a:lnSpc>
              <a:spcBef>
                <a:spcPts val="1400"/>
              </a:spcBef>
              <a:buNone/>
            </a:pPr>
            <a:r>
              <a:rPr lang="en-US" sz="2200" dirty="0">
                <a:hlinkClick r:id="rId4"/>
              </a:rPr>
              <a:t>Applied-Data-Science-Capstone-Project/</a:t>
            </a:r>
            <a:r>
              <a:rPr lang="en-US" sz="2200" dirty="0" err="1">
                <a:hlinkClick r:id="rId4"/>
              </a:rPr>
              <a:t>jupyter</a:t>
            </a:r>
            <a:r>
              <a:rPr lang="en-US" sz="2200" dirty="0">
                <a:hlinkClick r:id="rId4"/>
              </a:rPr>
              <a:t>-labs-</a:t>
            </a:r>
            <a:r>
              <a:rPr lang="en-US" sz="2200" dirty="0" err="1">
                <a:hlinkClick r:id="rId4"/>
              </a:rPr>
              <a:t>webscraping.ipynb</a:t>
            </a:r>
            <a:r>
              <a:rPr lang="en-US" sz="2200" dirty="0">
                <a:hlinkClick r:id="rId4"/>
              </a:rPr>
              <a:t> at main · JMburu23/Applied-Data-Science-Capstone-Project (github.com)</a:t>
            </a:r>
            <a:endParaRPr lang="en-US" sz="22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1815" y="1261072"/>
            <a:ext cx="5461000" cy="4698684"/>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1400" dirty="0">
                <a:latin typeface="Abadi"/>
              </a:rPr>
              <a:t>1.Get request for rocket launch data using API</a:t>
            </a:r>
          </a:p>
          <a:p>
            <a:pPr marL="342900" indent="-342900">
              <a:buAutoNum type="arabicPeriod"/>
            </a:pPr>
            <a:endParaRPr lang="en-US" sz="1400" dirty="0">
              <a:solidFill>
                <a:srgbClr val="1C7DDB"/>
              </a:solidFill>
              <a:latin typeface="Abadi"/>
            </a:endParaRPr>
          </a:p>
          <a:p>
            <a:pPr marL="342900" indent="-342900">
              <a:buAutoNum type="arabicPeriod"/>
            </a:pPr>
            <a:endParaRPr lang="en-US" sz="1400" dirty="0">
              <a:solidFill>
                <a:srgbClr val="1C7DDB"/>
              </a:solidFill>
              <a:latin typeface="Abadi"/>
            </a:endParaRPr>
          </a:p>
          <a:p>
            <a:pPr marL="342900" indent="-342900">
              <a:buAutoNum type="arabicPeriod"/>
            </a:pPr>
            <a:endParaRPr lang="en-US" sz="1400" dirty="0">
              <a:solidFill>
                <a:srgbClr val="1C7DDB"/>
              </a:solidFill>
              <a:latin typeface="Abadi"/>
            </a:endParaRPr>
          </a:p>
          <a:p>
            <a:pPr marL="0" indent="0">
              <a:buNone/>
            </a:pPr>
            <a:r>
              <a:rPr lang="en-US" sz="1400" dirty="0">
                <a:latin typeface="Abadi"/>
              </a:rPr>
              <a:t>2. Use </a:t>
            </a:r>
            <a:r>
              <a:rPr lang="en-US" sz="1400" dirty="0" err="1">
                <a:latin typeface="Abadi"/>
              </a:rPr>
              <a:t>Json_normalize</a:t>
            </a:r>
            <a:r>
              <a:rPr lang="en-US" sz="1400" dirty="0">
                <a:latin typeface="Abadi"/>
              </a:rPr>
              <a:t> method to convert </a:t>
            </a:r>
            <a:r>
              <a:rPr lang="en-US" sz="1400" dirty="0" err="1">
                <a:latin typeface="Abadi"/>
              </a:rPr>
              <a:t>json</a:t>
            </a:r>
            <a:r>
              <a:rPr lang="en-US" sz="1400" dirty="0">
                <a:latin typeface="Abadi"/>
              </a:rPr>
              <a:t> results to </a:t>
            </a:r>
            <a:r>
              <a:rPr lang="en-US" sz="1400" dirty="0" err="1">
                <a:latin typeface="Abadi"/>
              </a:rPr>
              <a:t>dataframe</a:t>
            </a:r>
            <a:endParaRPr lang="en-US" sz="1400" dirty="0">
              <a:latin typeface="Abadi"/>
            </a:endParaRPr>
          </a:p>
          <a:p>
            <a:pPr marL="0" indent="0">
              <a:buNone/>
            </a:pPr>
            <a:endParaRPr lang="en-US" sz="1400" dirty="0">
              <a:solidFill>
                <a:srgbClr val="1C7DDB"/>
              </a:solidFill>
              <a:latin typeface="Abadi"/>
            </a:endParaRPr>
          </a:p>
          <a:p>
            <a:pPr marL="0" indent="0">
              <a:buNone/>
            </a:pPr>
            <a:endParaRPr lang="en-US" sz="1400" dirty="0">
              <a:solidFill>
                <a:srgbClr val="1C7DDB"/>
              </a:solidFill>
              <a:latin typeface="Abadi"/>
            </a:endParaRPr>
          </a:p>
          <a:p>
            <a:pPr marL="0" indent="0">
              <a:buNone/>
            </a:pPr>
            <a:endParaRPr lang="en-US" sz="1400" dirty="0">
              <a:latin typeface="Abadi"/>
            </a:endParaRPr>
          </a:p>
          <a:p>
            <a:pPr marL="0" indent="0">
              <a:buNone/>
            </a:pPr>
            <a:r>
              <a:rPr lang="en-US" sz="1400" dirty="0">
                <a:latin typeface="Abadi"/>
              </a:rPr>
              <a:t>3. Perform data cleaning and filling in missing values</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27467"/>
            <a:ext cx="4640263" cy="469868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notebook: </a:t>
            </a:r>
            <a:r>
              <a:rPr lang="en-US" sz="2200" dirty="0">
                <a:solidFill>
                  <a:srgbClr val="1C7DDB"/>
                </a:solidFill>
                <a:latin typeface="Abadi" panose="020B0604020104020204" pitchFamily="34" charset="0"/>
              </a:rPr>
              <a:t>(</a:t>
            </a:r>
            <a:r>
              <a:rPr lang="en-US" sz="2200" dirty="0">
                <a:hlinkClick r:id="rId3"/>
              </a:rPr>
              <a:t>Applied-Data-Science-Capstone-Project/</a:t>
            </a:r>
            <a:r>
              <a:rPr lang="en-US" sz="2200" dirty="0" err="1">
                <a:hlinkClick r:id="rId3"/>
              </a:rPr>
              <a:t>jupyter</a:t>
            </a:r>
            <a:r>
              <a:rPr lang="en-US" sz="2200" dirty="0">
                <a:hlinkClick r:id="rId3"/>
              </a:rPr>
              <a:t>-labs-</a:t>
            </a:r>
            <a:r>
              <a:rPr lang="en-US" sz="2200" dirty="0" err="1">
                <a:hlinkClick r:id="rId3"/>
              </a:rPr>
              <a:t>spacex</a:t>
            </a:r>
            <a:r>
              <a:rPr lang="en-US" sz="2200" dirty="0">
                <a:hlinkClick r:id="rId3"/>
              </a:rPr>
              <a:t>-data-collection-</a:t>
            </a:r>
            <a:r>
              <a:rPr lang="en-US" sz="2200" dirty="0" err="1">
                <a:hlinkClick r:id="rId3"/>
              </a:rPr>
              <a:t>api.ipynb</a:t>
            </a:r>
            <a:r>
              <a:rPr lang="en-US" sz="2200" dirty="0">
                <a:hlinkClick r:id="rId3"/>
              </a:rPr>
              <a:t> at main · JMburu23/Applied-Data-Science-Capstone-Project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3" name="Picture 12">
            <a:extLst>
              <a:ext uri="{FF2B5EF4-FFF2-40B4-BE49-F238E27FC236}">
                <a16:creationId xmlns:a16="http://schemas.microsoft.com/office/drawing/2014/main" id="{DDB191DE-9812-2CF1-1777-27F69B417E20}"/>
              </a:ext>
            </a:extLst>
          </p:cNvPr>
          <p:cNvPicPr>
            <a:picLocks noChangeAspect="1"/>
          </p:cNvPicPr>
          <p:nvPr/>
        </p:nvPicPr>
        <p:blipFill>
          <a:blip r:embed="rId4"/>
          <a:stretch>
            <a:fillRect/>
          </a:stretch>
        </p:blipFill>
        <p:spPr>
          <a:xfrm>
            <a:off x="5910262" y="1573856"/>
            <a:ext cx="5461000" cy="914528"/>
          </a:xfrm>
          <a:prstGeom prst="rect">
            <a:avLst/>
          </a:prstGeom>
        </p:spPr>
      </p:pic>
      <p:pic>
        <p:nvPicPr>
          <p:cNvPr id="15" name="Picture 14">
            <a:extLst>
              <a:ext uri="{FF2B5EF4-FFF2-40B4-BE49-F238E27FC236}">
                <a16:creationId xmlns:a16="http://schemas.microsoft.com/office/drawing/2014/main" id="{98D77253-A6B9-6B56-2B80-728D8B0FE2A7}"/>
              </a:ext>
            </a:extLst>
          </p:cNvPr>
          <p:cNvPicPr>
            <a:picLocks noChangeAspect="1"/>
          </p:cNvPicPr>
          <p:nvPr/>
        </p:nvPicPr>
        <p:blipFill>
          <a:blip r:embed="rId5"/>
          <a:stretch>
            <a:fillRect/>
          </a:stretch>
        </p:blipFill>
        <p:spPr>
          <a:xfrm>
            <a:off x="5911199" y="2738708"/>
            <a:ext cx="5422232" cy="425855"/>
          </a:xfrm>
          <a:prstGeom prst="rect">
            <a:avLst/>
          </a:prstGeom>
        </p:spPr>
      </p:pic>
      <p:pic>
        <p:nvPicPr>
          <p:cNvPr id="17" name="Picture 16">
            <a:extLst>
              <a:ext uri="{FF2B5EF4-FFF2-40B4-BE49-F238E27FC236}">
                <a16:creationId xmlns:a16="http://schemas.microsoft.com/office/drawing/2014/main" id="{95A8C296-93A2-BFB6-9E14-7FC4ABC5FA70}"/>
              </a:ext>
            </a:extLst>
          </p:cNvPr>
          <p:cNvPicPr>
            <a:picLocks noChangeAspect="1"/>
          </p:cNvPicPr>
          <p:nvPr/>
        </p:nvPicPr>
        <p:blipFill>
          <a:blip r:embed="rId6"/>
          <a:stretch>
            <a:fillRect/>
          </a:stretch>
        </p:blipFill>
        <p:spPr>
          <a:xfrm>
            <a:off x="6003656" y="3319904"/>
            <a:ext cx="5422231" cy="518454"/>
          </a:xfrm>
          <a:prstGeom prst="rect">
            <a:avLst/>
          </a:prstGeom>
        </p:spPr>
      </p:pic>
      <p:pic>
        <p:nvPicPr>
          <p:cNvPr id="19" name="Picture 18">
            <a:extLst>
              <a:ext uri="{FF2B5EF4-FFF2-40B4-BE49-F238E27FC236}">
                <a16:creationId xmlns:a16="http://schemas.microsoft.com/office/drawing/2014/main" id="{24A7F749-E633-A3AA-24B4-673A941F5781}"/>
              </a:ext>
            </a:extLst>
          </p:cNvPr>
          <p:cNvPicPr>
            <a:picLocks noChangeAspect="1"/>
          </p:cNvPicPr>
          <p:nvPr/>
        </p:nvPicPr>
        <p:blipFill>
          <a:blip r:embed="rId7"/>
          <a:stretch>
            <a:fillRect/>
          </a:stretch>
        </p:blipFill>
        <p:spPr>
          <a:xfrm>
            <a:off x="5930717" y="4074595"/>
            <a:ext cx="5383195" cy="184436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499"/>
            <a:ext cx="3932238" cy="514038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Beautiful Soup.</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err="1">
                <a:solidFill>
                  <a:schemeClr val="accent3">
                    <a:lumMod val="25000"/>
                  </a:schemeClr>
                </a:solidFill>
                <a:latin typeface="Abadi" panose="020B0604020104020204" pitchFamily="34" charset="0"/>
              </a:rPr>
              <a:t>is:</a:t>
            </a:r>
            <a:r>
              <a:rPr lang="en-US" sz="2200" dirty="0" err="1">
                <a:hlinkClick r:id="rId4"/>
              </a:rPr>
              <a:t>Applied-Data-Science-Capstone-Project</a:t>
            </a:r>
            <a:r>
              <a:rPr lang="en-US" sz="2200" dirty="0">
                <a:hlinkClick r:id="rId4"/>
              </a:rPr>
              <a:t>/</a:t>
            </a:r>
            <a:r>
              <a:rPr lang="en-US" sz="2200" dirty="0" err="1">
                <a:hlinkClick r:id="rId4"/>
              </a:rPr>
              <a:t>jupyter</a:t>
            </a:r>
            <a:r>
              <a:rPr lang="en-US" sz="2200" dirty="0">
                <a:hlinkClick r:id="rId4"/>
              </a:rPr>
              <a:t>-labs-</a:t>
            </a:r>
            <a:r>
              <a:rPr lang="en-US" sz="2200" dirty="0" err="1">
                <a:hlinkClick r:id="rId4"/>
              </a:rPr>
              <a:t>webscraping.ipynb</a:t>
            </a:r>
            <a:r>
              <a:rPr lang="en-US" sz="2200" dirty="0">
                <a:hlinkClick r:id="rId4"/>
              </a:rPr>
              <a:t> at main · JMburu23/Applied-Data-Science-Capstone-Project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907815" y="1635760"/>
            <a:ext cx="6545878" cy="4531415"/>
          </a:xfrm>
          <a:prstGeom prst="rect">
            <a:avLst/>
          </a:prstGeom>
          <a:ln>
            <a:solidFill>
              <a:srgbClr val="0B49CB"/>
            </a:solidFill>
            <a:prstDash val="dash"/>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Abadi" panose="020B0604020104020204" pitchFamily="34" charset="0"/>
              </a:rPr>
              <a:t>1.</a:t>
            </a:r>
            <a:r>
              <a:rPr lang="en-US" sz="1600" dirty="0">
                <a:latin typeface="Abadi" panose="020B0604020104020204" pitchFamily="34" charset="0"/>
              </a:rPr>
              <a:t>Apply </a:t>
            </a:r>
            <a:r>
              <a:rPr lang="en-US" sz="1600" b="0" i="0" dirty="0">
                <a:effectLst/>
                <a:latin typeface="Abadi" panose="020B0604020104020204" pitchFamily="34" charset="0"/>
              </a:rPr>
              <a:t>HTTP GET method to request the Falcon9 Launch HTML page, as an HTTP response</a:t>
            </a:r>
          </a:p>
          <a:p>
            <a:pPr marL="0" indent="0">
              <a:buNone/>
            </a:pPr>
            <a:endParaRPr lang="en-US" sz="5600" dirty="0">
              <a:latin typeface="Abadi" panose="020B0604020104020204" pitchFamily="34" charset="0"/>
            </a:endParaRPr>
          </a:p>
          <a:p>
            <a:pPr marL="0" indent="0">
              <a:buNone/>
            </a:pPr>
            <a:r>
              <a:rPr lang="en-US" sz="1800" dirty="0">
                <a:latin typeface="Abadi" panose="020B0604020104020204" pitchFamily="34" charset="0"/>
              </a:rPr>
              <a:t>2. Create Beautiful Soup object from the HTML response</a:t>
            </a:r>
          </a:p>
          <a:p>
            <a:pPr marL="0" indent="0">
              <a:buNone/>
            </a:pPr>
            <a:endParaRPr lang="en-US" sz="1600" dirty="0">
              <a:latin typeface="Abadi" panose="020B0604020104020204" pitchFamily="34" charset="0"/>
            </a:endParaRPr>
          </a:p>
          <a:p>
            <a:pPr marL="0" indent="0">
              <a:buNone/>
            </a:pPr>
            <a:endParaRPr lang="en-US" sz="1600" dirty="0">
              <a:latin typeface="Abadi" panose="020B0604020104020204" pitchFamily="34" charset="0"/>
            </a:endParaRPr>
          </a:p>
          <a:p>
            <a:pPr marL="0" indent="0">
              <a:buNone/>
            </a:pPr>
            <a:r>
              <a:rPr lang="en-US" sz="1600" dirty="0">
                <a:latin typeface="Abadi" panose="020B0604020104020204" pitchFamily="34" charset="0"/>
              </a:rPr>
              <a:t>3. Extract column names from the HTML table header</a:t>
            </a:r>
          </a:p>
          <a:p>
            <a:pPr marL="0" indent="0">
              <a:buNone/>
            </a:pPr>
            <a:endParaRPr lang="en-US" sz="7200" dirty="0">
              <a:latin typeface="Abadi" panose="020B0604020104020204" pitchFamily="34" charset="0"/>
            </a:endParaRPr>
          </a:p>
          <a:p>
            <a:pPr marL="0" indent="0">
              <a:buNone/>
            </a:pPr>
            <a:r>
              <a:rPr lang="en-US" sz="1500" dirty="0">
                <a:latin typeface="Abadi" panose="020B0604020104020204" pitchFamily="34" charset="0"/>
              </a:rPr>
              <a:t>4. Create a </a:t>
            </a:r>
            <a:r>
              <a:rPr lang="en-US" sz="1500" dirty="0" err="1">
                <a:latin typeface="Abadi" panose="020B0604020104020204" pitchFamily="34" charset="0"/>
              </a:rPr>
              <a:t>dataframe</a:t>
            </a:r>
            <a:r>
              <a:rPr lang="en-US" sz="1500" dirty="0">
                <a:latin typeface="Abadi" panose="020B0604020104020204" pitchFamily="34" charset="0"/>
              </a:rPr>
              <a:t> by parsing the launch HTML tables.</a:t>
            </a:r>
          </a:p>
          <a:p>
            <a:pPr marL="0" indent="0">
              <a:buNone/>
            </a:pPr>
            <a:r>
              <a:rPr lang="en-US" sz="1500" dirty="0">
                <a:latin typeface="Abadi" panose="020B0604020104020204" pitchFamily="34" charset="0"/>
              </a:rPr>
              <a:t>5. Export data to CSV</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7DEA3D5A-BED6-14C8-C69D-1F8FEEBD2165}"/>
              </a:ext>
            </a:extLst>
          </p:cNvPr>
          <p:cNvPicPr>
            <a:picLocks noChangeAspect="1"/>
          </p:cNvPicPr>
          <p:nvPr/>
        </p:nvPicPr>
        <p:blipFill>
          <a:blip r:embed="rId5"/>
          <a:stretch>
            <a:fillRect/>
          </a:stretch>
        </p:blipFill>
        <p:spPr>
          <a:xfrm>
            <a:off x="4854649" y="1874783"/>
            <a:ext cx="6555031" cy="549049"/>
          </a:xfrm>
          <a:prstGeom prst="rect">
            <a:avLst/>
          </a:prstGeom>
        </p:spPr>
      </p:pic>
      <p:pic>
        <p:nvPicPr>
          <p:cNvPr id="9" name="Picture 8">
            <a:extLst>
              <a:ext uri="{FF2B5EF4-FFF2-40B4-BE49-F238E27FC236}">
                <a16:creationId xmlns:a16="http://schemas.microsoft.com/office/drawing/2014/main" id="{713E6C20-7E94-1D07-80F4-9F86BBE7AF90}"/>
              </a:ext>
            </a:extLst>
          </p:cNvPr>
          <p:cNvPicPr>
            <a:picLocks noChangeAspect="1"/>
          </p:cNvPicPr>
          <p:nvPr/>
        </p:nvPicPr>
        <p:blipFill>
          <a:blip r:embed="rId6"/>
          <a:stretch>
            <a:fillRect/>
          </a:stretch>
        </p:blipFill>
        <p:spPr>
          <a:xfrm>
            <a:off x="4907815" y="2357067"/>
            <a:ext cx="6524415" cy="549049"/>
          </a:xfrm>
          <a:prstGeom prst="rect">
            <a:avLst/>
          </a:prstGeom>
        </p:spPr>
      </p:pic>
      <p:pic>
        <p:nvPicPr>
          <p:cNvPr id="12" name="Picture 11">
            <a:extLst>
              <a:ext uri="{FF2B5EF4-FFF2-40B4-BE49-F238E27FC236}">
                <a16:creationId xmlns:a16="http://schemas.microsoft.com/office/drawing/2014/main" id="{E0AAC0E8-CA1E-AC2D-E6EF-3E8B64A5219F}"/>
              </a:ext>
            </a:extLst>
          </p:cNvPr>
          <p:cNvPicPr>
            <a:picLocks noChangeAspect="1"/>
          </p:cNvPicPr>
          <p:nvPr/>
        </p:nvPicPr>
        <p:blipFill>
          <a:blip r:embed="rId7"/>
          <a:stretch>
            <a:fillRect/>
          </a:stretch>
        </p:blipFill>
        <p:spPr>
          <a:xfrm>
            <a:off x="4961923" y="3290001"/>
            <a:ext cx="6523138" cy="401638"/>
          </a:xfrm>
          <a:prstGeom prst="rect">
            <a:avLst/>
          </a:prstGeom>
        </p:spPr>
      </p:pic>
      <p:pic>
        <p:nvPicPr>
          <p:cNvPr id="14" name="Picture 13">
            <a:extLst>
              <a:ext uri="{FF2B5EF4-FFF2-40B4-BE49-F238E27FC236}">
                <a16:creationId xmlns:a16="http://schemas.microsoft.com/office/drawing/2014/main" id="{837569F8-BB76-28BB-BACB-242EAC10F081}"/>
              </a:ext>
            </a:extLst>
          </p:cNvPr>
          <p:cNvPicPr>
            <a:picLocks noChangeAspect="1"/>
          </p:cNvPicPr>
          <p:nvPr/>
        </p:nvPicPr>
        <p:blipFill>
          <a:blip r:embed="rId8"/>
          <a:stretch>
            <a:fillRect/>
          </a:stretch>
        </p:blipFill>
        <p:spPr>
          <a:xfrm>
            <a:off x="4940120" y="3655722"/>
            <a:ext cx="6549553" cy="348032"/>
          </a:xfrm>
          <a:prstGeom prst="rect">
            <a:avLst/>
          </a:prstGeom>
        </p:spPr>
      </p:pic>
      <p:pic>
        <p:nvPicPr>
          <p:cNvPr id="16" name="Picture 15">
            <a:extLst>
              <a:ext uri="{FF2B5EF4-FFF2-40B4-BE49-F238E27FC236}">
                <a16:creationId xmlns:a16="http://schemas.microsoft.com/office/drawing/2014/main" id="{8E916F5E-8C19-A539-916D-F3A590E8FC66}"/>
              </a:ext>
            </a:extLst>
          </p:cNvPr>
          <p:cNvPicPr>
            <a:picLocks noChangeAspect="1"/>
          </p:cNvPicPr>
          <p:nvPr/>
        </p:nvPicPr>
        <p:blipFill>
          <a:blip r:embed="rId9"/>
          <a:stretch>
            <a:fillRect/>
          </a:stretch>
        </p:blipFill>
        <p:spPr>
          <a:xfrm>
            <a:off x="4931451" y="4477163"/>
            <a:ext cx="6566892" cy="90362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525</TotalTime>
  <Words>1941</Words>
  <Application>Microsoft Office PowerPoint</Application>
  <PresentationFormat>Widescreen</PresentationFormat>
  <Paragraphs>240</Paragraphs>
  <Slides>47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Jane Mburu</cp:lastModifiedBy>
  <cp:revision>199</cp:revision>
  <dcterms:created xsi:type="dcterms:W3CDTF">2021-04-29T18:58:34Z</dcterms:created>
  <dcterms:modified xsi:type="dcterms:W3CDTF">2023-10-21T23:47:56Z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